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2" r:id="rId6"/>
    <p:sldId id="268" r:id="rId7"/>
    <p:sldId id="273" r:id="rId8"/>
    <p:sldId id="263" r:id="rId9"/>
    <p:sldId id="270" r:id="rId10"/>
    <p:sldId id="271" r:id="rId11"/>
    <p:sldId id="275" r:id="rId12"/>
    <p:sldId id="277" r:id="rId13"/>
    <p:sldId id="276" r:id="rId14"/>
    <p:sldId id="278" r:id="rId15"/>
    <p:sldId id="282" r:id="rId16"/>
    <p:sldId id="283" r:id="rId17"/>
    <p:sldId id="279" r:id="rId18"/>
    <p:sldId id="280" r:id="rId19"/>
    <p:sldId id="281" r:id="rId20"/>
    <p:sldId id="272" r:id="rId21"/>
    <p:sldId id="274" r:id="rId22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4477035-83AC-4A3F-AC98-08A852501B5B}">
          <p14:sldIdLst>
            <p14:sldId id="257"/>
            <p14:sldId id="262"/>
            <p14:sldId id="268"/>
            <p14:sldId id="273"/>
            <p14:sldId id="263"/>
            <p14:sldId id="270"/>
            <p14:sldId id="271"/>
          </p14:sldIdLst>
        </p14:section>
        <p14:section name="Sécurité" id="{43E21B49-4A1C-4EC9-B58D-2BE20D12A1EB}">
          <p14:sldIdLst>
            <p14:sldId id="275"/>
            <p14:sldId id="277"/>
            <p14:sldId id="276"/>
            <p14:sldId id="278"/>
            <p14:sldId id="282"/>
            <p14:sldId id="283"/>
          </p14:sldIdLst>
        </p14:section>
        <p14:section name="Test" id="{F6305B26-5523-4AA6-A7C9-7CBD07A10CE3}">
          <p14:sldIdLst>
            <p14:sldId id="279"/>
            <p14:sldId id="280"/>
          </p14:sldIdLst>
        </p14:section>
        <p14:section name="Déploiement" id="{47F4A050-A957-4E9B-92E7-D12CC6C134AF}">
          <p14:sldIdLst>
            <p14:sldId id="281"/>
            <p14:sldId id="272"/>
          </p14:sldIdLst>
        </p14:section>
        <p14:section name="Template" id="{6AD6F7FE-3025-448C-8405-E07EBF4F168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orient="horz" pos="2496">
          <p15:clr>
            <a:srgbClr val="A4A3A4"/>
          </p15:clr>
        </p15:guide>
        <p15:guide id="3" orient="horz" pos="3113" userDrawn="1">
          <p15:clr>
            <a:srgbClr val="000000"/>
          </p15:clr>
        </p15:guide>
        <p15:guide id="4" orient="horz" pos="1071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9" pos="392" userDrawn="1">
          <p15:clr>
            <a:srgbClr val="000000"/>
          </p15:clr>
        </p15:guide>
        <p15:guide id="10" pos="7286" userDrawn="1">
          <p15:clr>
            <a:srgbClr val="000000"/>
          </p15:clr>
        </p15:guide>
        <p15:guide id="11" pos="6143">
          <p15:clr>
            <a:srgbClr val="A4A3A4"/>
          </p15:clr>
        </p15:guide>
        <p15:guide id="12" pos="47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  <a:srgbClr val="3F7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>
      <p:cViewPr>
        <p:scale>
          <a:sx n="50" d="100"/>
          <a:sy n="50" d="100"/>
        </p:scale>
        <p:origin x="1080" y="590"/>
      </p:cViewPr>
      <p:guideLst>
        <p:guide orient="horz" pos="2160"/>
        <p:guide orient="horz" pos="2496"/>
        <p:guide orient="horz" pos="3113"/>
        <p:guide orient="horz" pos="1071"/>
        <p:guide orient="horz" pos="3888"/>
        <p:guide pos="392"/>
        <p:guide pos="7286"/>
        <p:guide pos="6143"/>
        <p:guide pos="47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0" d="100"/>
          <a:sy n="100" d="100"/>
        </p:scale>
        <p:origin x="2323" y="-229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EVAULT" userId="1d99057e-d8ee-4d69-85f9-da414ea0af72" providerId="ADAL" clId="{77A3A6A2-1D6C-4EA8-A70E-CE9AEC8A2894}"/>
    <pc:docChg chg="undo custSel addSld delSld modSld modMainMaster">
      <pc:chgData name="BENJAMIN SEVAULT" userId="1d99057e-d8ee-4d69-85f9-da414ea0af72" providerId="ADAL" clId="{77A3A6A2-1D6C-4EA8-A70E-CE9AEC8A2894}" dt="2022-12-15T22:14:28.845" v="446" actId="12788"/>
      <pc:docMkLst>
        <pc:docMk/>
      </pc:docMkLst>
      <pc:sldChg chg="addSp delSp modSp mod modTransition">
        <pc:chgData name="BENJAMIN SEVAULT" userId="1d99057e-d8ee-4d69-85f9-da414ea0af72" providerId="ADAL" clId="{77A3A6A2-1D6C-4EA8-A70E-CE9AEC8A2894}" dt="2022-12-15T21:41:04.292" v="125"/>
        <pc:sldMkLst>
          <pc:docMk/>
          <pc:sldMk cId="752280851" sldId="257"/>
        </pc:sldMkLst>
        <pc:spChg chg="mod">
          <ac:chgData name="BENJAMIN SEVAULT" userId="1d99057e-d8ee-4d69-85f9-da414ea0af72" providerId="ADAL" clId="{77A3A6A2-1D6C-4EA8-A70E-CE9AEC8A2894}" dt="2022-12-15T21:35:26.080" v="76" actId="14100"/>
          <ac:spMkLst>
            <pc:docMk/>
            <pc:sldMk cId="752280851" sldId="257"/>
            <ac:spMk id="5" creationId="{330AB335-646E-E3A6-2E81-F7B81F3F0DB3}"/>
          </ac:spMkLst>
        </pc:spChg>
        <pc:spChg chg="mod">
          <ac:chgData name="BENJAMIN SEVAULT" userId="1d99057e-d8ee-4d69-85f9-da414ea0af72" providerId="ADAL" clId="{77A3A6A2-1D6C-4EA8-A70E-CE9AEC8A2894}" dt="2022-12-15T21:34:49.192" v="68" actId="1076"/>
          <ac:spMkLst>
            <pc:docMk/>
            <pc:sldMk cId="752280851" sldId="257"/>
            <ac:spMk id="7" creationId="{351A80D6-906A-E6D6-01CF-3729D9AA9C92}"/>
          </ac:spMkLst>
        </pc:spChg>
        <pc:spChg chg="del">
          <ac:chgData name="BENJAMIN SEVAULT" userId="1d99057e-d8ee-4d69-85f9-da414ea0af72" providerId="ADAL" clId="{77A3A6A2-1D6C-4EA8-A70E-CE9AEC8A2894}" dt="2022-12-15T21:29:14.549" v="6" actId="478"/>
          <ac:spMkLst>
            <pc:docMk/>
            <pc:sldMk cId="752280851" sldId="257"/>
            <ac:spMk id="9" creationId="{A0CE475B-4E76-B990-1950-95D033E1CBDE}"/>
          </ac:spMkLst>
        </pc:spChg>
        <pc:spChg chg="add mod">
          <ac:chgData name="BENJAMIN SEVAULT" userId="1d99057e-d8ee-4d69-85f9-da414ea0af72" providerId="ADAL" clId="{77A3A6A2-1D6C-4EA8-A70E-CE9AEC8A2894}" dt="2022-12-15T21:29:24.101" v="7"/>
          <ac:spMkLst>
            <pc:docMk/>
            <pc:sldMk cId="752280851" sldId="257"/>
            <ac:spMk id="10" creationId="{52763FCC-214C-9D24-617C-FFF3085DF9C9}"/>
          </ac:spMkLst>
        </pc:spChg>
      </pc:sldChg>
      <pc:sldChg chg="modTransition">
        <pc:chgData name="BENJAMIN SEVAULT" userId="1d99057e-d8ee-4d69-85f9-da414ea0af72" providerId="ADAL" clId="{77A3A6A2-1D6C-4EA8-A70E-CE9AEC8A2894}" dt="2022-12-15T21:41:04.292" v="125"/>
        <pc:sldMkLst>
          <pc:docMk/>
          <pc:sldMk cId="108181727" sldId="258"/>
        </pc:sldMkLst>
      </pc:sldChg>
      <pc:sldChg chg="modTransition">
        <pc:chgData name="BENJAMIN SEVAULT" userId="1d99057e-d8ee-4d69-85f9-da414ea0af72" providerId="ADAL" clId="{77A3A6A2-1D6C-4EA8-A70E-CE9AEC8A2894}" dt="2022-12-15T21:41:04.292" v="125"/>
        <pc:sldMkLst>
          <pc:docMk/>
          <pc:sldMk cId="3088250233" sldId="259"/>
        </pc:sldMkLst>
      </pc:sldChg>
      <pc:sldChg chg="modTransition">
        <pc:chgData name="BENJAMIN SEVAULT" userId="1d99057e-d8ee-4d69-85f9-da414ea0af72" providerId="ADAL" clId="{77A3A6A2-1D6C-4EA8-A70E-CE9AEC8A2894}" dt="2022-12-15T21:41:04.292" v="125"/>
        <pc:sldMkLst>
          <pc:docMk/>
          <pc:sldMk cId="3420368686" sldId="260"/>
        </pc:sldMkLst>
      </pc:sldChg>
      <pc:sldChg chg="modTransition">
        <pc:chgData name="BENJAMIN SEVAULT" userId="1d99057e-d8ee-4d69-85f9-da414ea0af72" providerId="ADAL" clId="{77A3A6A2-1D6C-4EA8-A70E-CE9AEC8A2894}" dt="2022-12-15T21:41:04.292" v="125"/>
        <pc:sldMkLst>
          <pc:docMk/>
          <pc:sldMk cId="2352053584" sldId="261"/>
        </pc:sldMkLst>
      </pc:sldChg>
      <pc:sldChg chg="delSp modSp mod modTransition modAnim">
        <pc:chgData name="BENJAMIN SEVAULT" userId="1d99057e-d8ee-4d69-85f9-da414ea0af72" providerId="ADAL" clId="{77A3A6A2-1D6C-4EA8-A70E-CE9AEC8A2894}" dt="2022-12-15T22:08:59.188" v="401" actId="1076"/>
        <pc:sldMkLst>
          <pc:docMk/>
          <pc:sldMk cId="3927880121" sldId="262"/>
        </pc:sldMkLst>
        <pc:spChg chg="mod">
          <ac:chgData name="BENJAMIN SEVAULT" userId="1d99057e-d8ee-4d69-85f9-da414ea0af72" providerId="ADAL" clId="{77A3A6A2-1D6C-4EA8-A70E-CE9AEC8A2894}" dt="2022-12-15T22:08:59.188" v="401" actId="1076"/>
          <ac:spMkLst>
            <pc:docMk/>
            <pc:sldMk cId="3927880121" sldId="262"/>
            <ac:spMk id="4" creationId="{2DC2A67A-A545-89EF-F5B3-267647579789}"/>
          </ac:spMkLst>
        </pc:spChg>
        <pc:spChg chg="del">
          <ac:chgData name="BENJAMIN SEVAULT" userId="1d99057e-d8ee-4d69-85f9-da414ea0af72" providerId="ADAL" clId="{77A3A6A2-1D6C-4EA8-A70E-CE9AEC8A2894}" dt="2022-12-15T21:28:05.059" v="0" actId="478"/>
          <ac:spMkLst>
            <pc:docMk/>
            <pc:sldMk cId="3927880121" sldId="262"/>
            <ac:spMk id="15" creationId="{200BE0BF-AFBD-A671-72DC-E49FC83AEC17}"/>
          </ac:spMkLst>
        </pc:spChg>
        <pc:spChg chg="mod">
          <ac:chgData name="BENJAMIN SEVAULT" userId="1d99057e-d8ee-4d69-85f9-da414ea0af72" providerId="ADAL" clId="{77A3A6A2-1D6C-4EA8-A70E-CE9AEC8A2894}" dt="2022-12-15T21:29:04.263" v="5" actId="1076"/>
          <ac:spMkLst>
            <pc:docMk/>
            <pc:sldMk cId="3927880121" sldId="262"/>
            <ac:spMk id="16" creationId="{5316A2E8-55FC-CD13-268D-EF59DEF65DFF}"/>
          </ac:spMkLst>
        </pc:spChg>
        <pc:picChg chg="del">
          <ac:chgData name="BENJAMIN SEVAULT" userId="1d99057e-d8ee-4d69-85f9-da414ea0af72" providerId="ADAL" clId="{77A3A6A2-1D6C-4EA8-A70E-CE9AEC8A2894}" dt="2022-12-15T21:30:05.803" v="46" actId="478"/>
          <ac:picMkLst>
            <pc:docMk/>
            <pc:sldMk cId="3927880121" sldId="262"/>
            <ac:picMk id="3" creationId="{ED3F74C7-7908-F91F-56FD-91388881A876}"/>
          </ac:picMkLst>
        </pc:picChg>
      </pc:sldChg>
      <pc:sldChg chg="addSp delSp modSp add mod modTransition">
        <pc:chgData name="BENJAMIN SEVAULT" userId="1d99057e-d8ee-4d69-85f9-da414ea0af72" providerId="ADAL" clId="{77A3A6A2-1D6C-4EA8-A70E-CE9AEC8A2894}" dt="2022-12-15T21:58:55.712" v="357" actId="1076"/>
        <pc:sldMkLst>
          <pc:docMk/>
          <pc:sldMk cId="999899589" sldId="263"/>
        </pc:sldMkLst>
        <pc:spChg chg="mod">
          <ac:chgData name="BENJAMIN SEVAULT" userId="1d99057e-d8ee-4d69-85f9-da414ea0af72" providerId="ADAL" clId="{77A3A6A2-1D6C-4EA8-A70E-CE9AEC8A2894}" dt="2022-12-15T21:58:55.712" v="357" actId="1076"/>
          <ac:spMkLst>
            <pc:docMk/>
            <pc:sldMk cId="999899589" sldId="263"/>
            <ac:spMk id="4" creationId="{2DC2A67A-A545-89EF-F5B3-267647579789}"/>
          </ac:spMkLst>
        </pc:spChg>
        <pc:picChg chg="del">
          <ac:chgData name="BENJAMIN SEVAULT" userId="1d99057e-d8ee-4d69-85f9-da414ea0af72" providerId="ADAL" clId="{77A3A6A2-1D6C-4EA8-A70E-CE9AEC8A2894}" dt="2022-12-15T21:57:40.488" v="320" actId="478"/>
          <ac:picMkLst>
            <pc:docMk/>
            <pc:sldMk cId="999899589" sldId="263"/>
            <ac:picMk id="3" creationId="{ED3F74C7-7908-F91F-56FD-91388881A876}"/>
          </ac:picMkLst>
        </pc:picChg>
        <pc:picChg chg="add mod">
          <ac:chgData name="BENJAMIN SEVAULT" userId="1d99057e-d8ee-4d69-85f9-da414ea0af72" providerId="ADAL" clId="{77A3A6A2-1D6C-4EA8-A70E-CE9AEC8A2894}" dt="2022-12-15T21:58:08.513" v="324" actId="14100"/>
          <ac:picMkLst>
            <pc:docMk/>
            <pc:sldMk cId="999899589" sldId="263"/>
            <ac:picMk id="5" creationId="{1BF1AFEC-3E62-5367-EB66-B19E6D50812B}"/>
          </ac:picMkLst>
        </pc:picChg>
      </pc:sldChg>
      <pc:sldChg chg="add del">
        <pc:chgData name="BENJAMIN SEVAULT" userId="1d99057e-d8ee-4d69-85f9-da414ea0af72" providerId="ADAL" clId="{77A3A6A2-1D6C-4EA8-A70E-CE9AEC8A2894}" dt="2022-12-15T21:28:47.748" v="3" actId="2696"/>
        <pc:sldMkLst>
          <pc:docMk/>
          <pc:sldMk cId="2590868290" sldId="263"/>
        </pc:sldMkLst>
      </pc:sldChg>
      <pc:sldChg chg="modSp add mod">
        <pc:chgData name="BENJAMIN SEVAULT" userId="1d99057e-d8ee-4d69-85f9-da414ea0af72" providerId="ADAL" clId="{77A3A6A2-1D6C-4EA8-A70E-CE9AEC8A2894}" dt="2022-12-15T22:09:09.691" v="402" actId="1076"/>
        <pc:sldMkLst>
          <pc:docMk/>
          <pc:sldMk cId="2028689753" sldId="264"/>
        </pc:sldMkLst>
        <pc:spChg chg="mod">
          <ac:chgData name="BENJAMIN SEVAULT" userId="1d99057e-d8ee-4d69-85f9-da414ea0af72" providerId="ADAL" clId="{77A3A6A2-1D6C-4EA8-A70E-CE9AEC8A2894}" dt="2022-12-15T22:09:09.691" v="402" actId="1076"/>
          <ac:spMkLst>
            <pc:docMk/>
            <pc:sldMk cId="2028689753" sldId="264"/>
            <ac:spMk id="4" creationId="{2DC2A67A-A545-89EF-F5B3-267647579789}"/>
          </ac:spMkLst>
        </pc:spChg>
      </pc:sldChg>
      <pc:sldChg chg="addSp modSp add del mod">
        <pc:chgData name="BENJAMIN SEVAULT" userId="1d99057e-d8ee-4d69-85f9-da414ea0af72" providerId="ADAL" clId="{77A3A6A2-1D6C-4EA8-A70E-CE9AEC8A2894}" dt="2022-12-15T21:53:50.841" v="295" actId="2696"/>
        <pc:sldMkLst>
          <pc:docMk/>
          <pc:sldMk cId="725063272" sldId="265"/>
        </pc:sldMkLst>
        <pc:spChg chg="add mod">
          <ac:chgData name="BENJAMIN SEVAULT" userId="1d99057e-d8ee-4d69-85f9-da414ea0af72" providerId="ADAL" clId="{77A3A6A2-1D6C-4EA8-A70E-CE9AEC8A2894}" dt="2022-12-15T21:45:16.723" v="252" actId="555"/>
          <ac:spMkLst>
            <pc:docMk/>
            <pc:sldMk cId="725063272" sldId="265"/>
            <ac:spMk id="5" creationId="{76EB93A4-F173-179F-AE1C-0FA83A4B64E4}"/>
          </ac:spMkLst>
        </pc:spChg>
        <pc:picChg chg="add mod">
          <ac:chgData name="BENJAMIN SEVAULT" userId="1d99057e-d8ee-4d69-85f9-da414ea0af72" providerId="ADAL" clId="{77A3A6A2-1D6C-4EA8-A70E-CE9AEC8A2894}" dt="2022-12-15T21:45:16.723" v="252" actId="555"/>
          <ac:picMkLst>
            <pc:docMk/>
            <pc:sldMk cId="725063272" sldId="265"/>
            <ac:picMk id="3" creationId="{9D8F9D00-4F82-772F-C33B-F5C6BFF929CB}"/>
          </ac:picMkLst>
        </pc:picChg>
      </pc:sldChg>
      <pc:sldChg chg="addSp modSp add del mod">
        <pc:chgData name="BENJAMIN SEVAULT" userId="1d99057e-d8ee-4d69-85f9-da414ea0af72" providerId="ADAL" clId="{77A3A6A2-1D6C-4EA8-A70E-CE9AEC8A2894}" dt="2022-12-15T21:53:50.841" v="295" actId="2696"/>
        <pc:sldMkLst>
          <pc:docMk/>
          <pc:sldMk cId="2760445042" sldId="266"/>
        </pc:sldMkLst>
        <pc:spChg chg="add mod">
          <ac:chgData name="BENJAMIN SEVAULT" userId="1d99057e-d8ee-4d69-85f9-da414ea0af72" providerId="ADAL" clId="{77A3A6A2-1D6C-4EA8-A70E-CE9AEC8A2894}" dt="2022-12-15T21:47:55.424" v="274" actId="1076"/>
          <ac:spMkLst>
            <pc:docMk/>
            <pc:sldMk cId="2760445042" sldId="266"/>
            <ac:spMk id="6" creationId="{B929C7C6-BB78-FAAD-83DC-7DF4E7A8B985}"/>
          </ac:spMkLst>
        </pc:spChg>
        <pc:picChg chg="add mod">
          <ac:chgData name="BENJAMIN SEVAULT" userId="1d99057e-d8ee-4d69-85f9-da414ea0af72" providerId="ADAL" clId="{77A3A6A2-1D6C-4EA8-A70E-CE9AEC8A2894}" dt="2022-12-15T21:47:36.545" v="271" actId="1076"/>
          <ac:picMkLst>
            <pc:docMk/>
            <pc:sldMk cId="2760445042" sldId="266"/>
            <ac:picMk id="2" creationId="{3D9321C3-75EC-143E-E6CB-A1613C68FDD2}"/>
          </ac:picMkLst>
        </pc:picChg>
      </pc:sldChg>
      <pc:sldChg chg="addSp delSp modSp add mod">
        <pc:chgData name="BENJAMIN SEVAULT" userId="1d99057e-d8ee-4d69-85f9-da414ea0af72" providerId="ADAL" clId="{77A3A6A2-1D6C-4EA8-A70E-CE9AEC8A2894}" dt="2022-12-15T22:09:19.626" v="403" actId="12788"/>
        <pc:sldMkLst>
          <pc:docMk/>
          <pc:sldMk cId="690675355" sldId="267"/>
        </pc:sldMkLst>
        <pc:spChg chg="mod">
          <ac:chgData name="BENJAMIN SEVAULT" userId="1d99057e-d8ee-4d69-85f9-da414ea0af72" providerId="ADAL" clId="{77A3A6A2-1D6C-4EA8-A70E-CE9AEC8A2894}" dt="2022-12-15T22:09:19.626" v="403" actId="12788"/>
          <ac:spMkLst>
            <pc:docMk/>
            <pc:sldMk cId="690675355" sldId="267"/>
            <ac:spMk id="4" creationId="{2DC2A67A-A545-89EF-F5B3-267647579789}"/>
          </ac:spMkLst>
        </pc:spChg>
        <pc:spChg chg="mod">
          <ac:chgData name="BENJAMIN SEVAULT" userId="1d99057e-d8ee-4d69-85f9-da414ea0af72" providerId="ADAL" clId="{77A3A6A2-1D6C-4EA8-A70E-CE9AEC8A2894}" dt="2022-12-15T21:51:23.810" v="287" actId="164"/>
          <ac:spMkLst>
            <pc:docMk/>
            <pc:sldMk cId="690675355" sldId="267"/>
            <ac:spMk id="5" creationId="{76EB93A4-F173-179F-AE1C-0FA83A4B64E4}"/>
          </ac:spMkLst>
        </pc:spChg>
        <pc:spChg chg="mod">
          <ac:chgData name="BENJAMIN SEVAULT" userId="1d99057e-d8ee-4d69-85f9-da414ea0af72" providerId="ADAL" clId="{77A3A6A2-1D6C-4EA8-A70E-CE9AEC8A2894}" dt="2022-12-15T21:51:29.210" v="288" actId="164"/>
          <ac:spMkLst>
            <pc:docMk/>
            <pc:sldMk cId="690675355" sldId="267"/>
            <ac:spMk id="6" creationId="{B929C7C6-BB78-FAAD-83DC-7DF4E7A8B985}"/>
          </ac:spMkLst>
        </pc:spChg>
        <pc:spChg chg="add mod">
          <ac:chgData name="BENJAMIN SEVAULT" userId="1d99057e-d8ee-4d69-85f9-da414ea0af72" providerId="ADAL" clId="{77A3A6A2-1D6C-4EA8-A70E-CE9AEC8A2894}" dt="2022-12-15T21:51:32.843" v="289" actId="164"/>
          <ac:spMkLst>
            <pc:docMk/>
            <pc:sldMk cId="690675355" sldId="267"/>
            <ac:spMk id="8" creationId="{14C524E7-B546-F317-AA2D-35FEE192A418}"/>
          </ac:spMkLst>
        </pc:spChg>
        <pc:grpChg chg="add mod">
          <ac:chgData name="BENJAMIN SEVAULT" userId="1d99057e-d8ee-4d69-85f9-da414ea0af72" providerId="ADAL" clId="{77A3A6A2-1D6C-4EA8-A70E-CE9AEC8A2894}" dt="2022-12-15T21:51:23.810" v="287" actId="164"/>
          <ac:grpSpMkLst>
            <pc:docMk/>
            <pc:sldMk cId="690675355" sldId="267"/>
            <ac:grpSpMk id="9" creationId="{03D0C329-2CCA-DD4D-50B1-33236219C483}"/>
          </ac:grpSpMkLst>
        </pc:grpChg>
        <pc:grpChg chg="add del mod">
          <ac:chgData name="BENJAMIN SEVAULT" userId="1d99057e-d8ee-4d69-85f9-da414ea0af72" providerId="ADAL" clId="{77A3A6A2-1D6C-4EA8-A70E-CE9AEC8A2894}" dt="2022-12-15T21:53:01.351" v="293" actId="478"/>
          <ac:grpSpMkLst>
            <pc:docMk/>
            <pc:sldMk cId="690675355" sldId="267"/>
            <ac:grpSpMk id="10" creationId="{02E4765A-C621-CBBF-6661-76F45DECD837}"/>
          </ac:grpSpMkLst>
        </pc:grpChg>
        <pc:grpChg chg="add del mod">
          <ac:chgData name="BENJAMIN SEVAULT" userId="1d99057e-d8ee-4d69-85f9-da414ea0af72" providerId="ADAL" clId="{77A3A6A2-1D6C-4EA8-A70E-CE9AEC8A2894}" dt="2022-12-15T21:53:01.351" v="293" actId="478"/>
          <ac:grpSpMkLst>
            <pc:docMk/>
            <pc:sldMk cId="690675355" sldId="267"/>
            <ac:grpSpMk id="11" creationId="{A609DDD6-ED9A-AA9B-9D86-553AEC2EDD05}"/>
          </ac:grpSpMkLst>
        </pc:grpChg>
        <pc:picChg chg="mod">
          <ac:chgData name="BENJAMIN SEVAULT" userId="1d99057e-d8ee-4d69-85f9-da414ea0af72" providerId="ADAL" clId="{77A3A6A2-1D6C-4EA8-A70E-CE9AEC8A2894}" dt="2022-12-15T21:51:29.210" v="288" actId="164"/>
          <ac:picMkLst>
            <pc:docMk/>
            <pc:sldMk cId="690675355" sldId="267"/>
            <ac:picMk id="2" creationId="{3D9321C3-75EC-143E-E6CB-A1613C68FDD2}"/>
          </ac:picMkLst>
        </pc:picChg>
        <pc:picChg chg="mod">
          <ac:chgData name="BENJAMIN SEVAULT" userId="1d99057e-d8ee-4d69-85f9-da414ea0af72" providerId="ADAL" clId="{77A3A6A2-1D6C-4EA8-A70E-CE9AEC8A2894}" dt="2022-12-15T21:51:23.810" v="287" actId="164"/>
          <ac:picMkLst>
            <pc:docMk/>
            <pc:sldMk cId="690675355" sldId="267"/>
            <ac:picMk id="3" creationId="{9D8F9D00-4F82-772F-C33B-F5C6BFF929CB}"/>
          </ac:picMkLst>
        </pc:picChg>
        <pc:picChg chg="add mod">
          <ac:chgData name="BENJAMIN SEVAULT" userId="1d99057e-d8ee-4d69-85f9-da414ea0af72" providerId="ADAL" clId="{77A3A6A2-1D6C-4EA8-A70E-CE9AEC8A2894}" dt="2022-12-15T21:51:32.843" v="289" actId="164"/>
          <ac:picMkLst>
            <pc:docMk/>
            <pc:sldMk cId="690675355" sldId="267"/>
            <ac:picMk id="7" creationId="{5BAAEF9C-259C-1F16-7389-7C21C881D942}"/>
          </ac:picMkLst>
        </pc:picChg>
      </pc:sldChg>
      <pc:sldChg chg="modSp add mod">
        <pc:chgData name="BENJAMIN SEVAULT" userId="1d99057e-d8ee-4d69-85f9-da414ea0af72" providerId="ADAL" clId="{77A3A6A2-1D6C-4EA8-A70E-CE9AEC8A2894}" dt="2022-12-15T22:09:54.925" v="405" actId="12788"/>
        <pc:sldMkLst>
          <pc:docMk/>
          <pc:sldMk cId="1267691215" sldId="268"/>
        </pc:sldMkLst>
        <pc:spChg chg="mod">
          <ac:chgData name="BENJAMIN SEVAULT" userId="1d99057e-d8ee-4d69-85f9-da414ea0af72" providerId="ADAL" clId="{77A3A6A2-1D6C-4EA8-A70E-CE9AEC8A2894}" dt="2022-12-15T22:09:54.925" v="405" actId="12788"/>
          <ac:spMkLst>
            <pc:docMk/>
            <pc:sldMk cId="1267691215" sldId="268"/>
            <ac:spMk id="4" creationId="{2DC2A67A-A545-89EF-F5B3-267647579789}"/>
          </ac:spMkLst>
        </pc:spChg>
      </pc:sldChg>
      <pc:sldChg chg="delSp modSp add mod">
        <pc:chgData name="BENJAMIN SEVAULT" userId="1d99057e-d8ee-4d69-85f9-da414ea0af72" providerId="ADAL" clId="{77A3A6A2-1D6C-4EA8-A70E-CE9AEC8A2894}" dt="2022-12-15T22:09:47.747" v="404" actId="12788"/>
        <pc:sldMkLst>
          <pc:docMk/>
          <pc:sldMk cId="3038948715" sldId="269"/>
        </pc:sldMkLst>
        <pc:spChg chg="mod">
          <ac:chgData name="BENJAMIN SEVAULT" userId="1d99057e-d8ee-4d69-85f9-da414ea0af72" providerId="ADAL" clId="{77A3A6A2-1D6C-4EA8-A70E-CE9AEC8A2894}" dt="2022-12-15T22:09:47.747" v="404" actId="12788"/>
          <ac:spMkLst>
            <pc:docMk/>
            <pc:sldMk cId="3038948715" sldId="269"/>
            <ac:spMk id="4" creationId="{2DC2A67A-A545-89EF-F5B3-267647579789}"/>
          </ac:spMkLst>
        </pc:spChg>
        <pc:grpChg chg="del">
          <ac:chgData name="BENJAMIN SEVAULT" userId="1d99057e-d8ee-4d69-85f9-da414ea0af72" providerId="ADAL" clId="{77A3A6A2-1D6C-4EA8-A70E-CE9AEC8A2894}" dt="2022-12-15T21:53:06.271" v="294" actId="478"/>
          <ac:grpSpMkLst>
            <pc:docMk/>
            <pc:sldMk cId="3038948715" sldId="269"/>
            <ac:grpSpMk id="11" creationId="{A609DDD6-ED9A-AA9B-9D86-553AEC2EDD05}"/>
          </ac:grpSpMkLst>
        </pc:grpChg>
      </pc:sldChg>
      <pc:sldChg chg="add">
        <pc:chgData name="BENJAMIN SEVAULT" userId="1d99057e-d8ee-4d69-85f9-da414ea0af72" providerId="ADAL" clId="{77A3A6A2-1D6C-4EA8-A70E-CE9AEC8A2894}" dt="2022-12-15T21:57:34.047" v="319" actId="2890"/>
        <pc:sldMkLst>
          <pc:docMk/>
          <pc:sldMk cId="255116203" sldId="270"/>
        </pc:sldMkLst>
      </pc:sldChg>
      <pc:sldChg chg="addSp delSp modSp add mod">
        <pc:chgData name="BENJAMIN SEVAULT" userId="1d99057e-d8ee-4d69-85f9-da414ea0af72" providerId="ADAL" clId="{77A3A6A2-1D6C-4EA8-A70E-CE9AEC8A2894}" dt="2022-12-15T22:13:12.644" v="417" actId="1076"/>
        <pc:sldMkLst>
          <pc:docMk/>
          <pc:sldMk cId="2718099358" sldId="271"/>
        </pc:sldMkLst>
        <pc:spChg chg="mod">
          <ac:chgData name="BENJAMIN SEVAULT" userId="1d99057e-d8ee-4d69-85f9-da414ea0af72" providerId="ADAL" clId="{77A3A6A2-1D6C-4EA8-A70E-CE9AEC8A2894}" dt="2022-12-15T22:00:34.133" v="377" actId="20577"/>
          <ac:spMkLst>
            <pc:docMk/>
            <pc:sldMk cId="2718099358" sldId="271"/>
            <ac:spMk id="4" creationId="{2DC2A67A-A545-89EF-F5B3-267647579789}"/>
          </ac:spMkLst>
        </pc:spChg>
        <pc:picChg chg="del">
          <ac:chgData name="BENJAMIN SEVAULT" userId="1d99057e-d8ee-4d69-85f9-da414ea0af72" providerId="ADAL" clId="{77A3A6A2-1D6C-4EA8-A70E-CE9AEC8A2894}" dt="2022-12-15T22:00:36.043" v="378" actId="478"/>
          <ac:picMkLst>
            <pc:docMk/>
            <pc:sldMk cId="2718099358" sldId="271"/>
            <ac:picMk id="3" creationId="{ED3F74C7-7908-F91F-56FD-91388881A876}"/>
          </ac:picMkLst>
        </pc:picChg>
        <pc:picChg chg="add del mod">
          <ac:chgData name="BENJAMIN SEVAULT" userId="1d99057e-d8ee-4d69-85f9-da414ea0af72" providerId="ADAL" clId="{77A3A6A2-1D6C-4EA8-A70E-CE9AEC8A2894}" dt="2022-12-15T22:05:26.646" v="382" actId="478"/>
          <ac:picMkLst>
            <pc:docMk/>
            <pc:sldMk cId="2718099358" sldId="271"/>
            <ac:picMk id="5" creationId="{CC8A2F2B-A5C8-AA1B-4259-DE9F6B719965}"/>
          </ac:picMkLst>
        </pc:picChg>
        <pc:picChg chg="add mod modCrop">
          <ac:chgData name="BENJAMIN SEVAULT" userId="1d99057e-d8ee-4d69-85f9-da414ea0af72" providerId="ADAL" clId="{77A3A6A2-1D6C-4EA8-A70E-CE9AEC8A2894}" dt="2022-12-15T22:13:12.644" v="417" actId="1076"/>
          <ac:picMkLst>
            <pc:docMk/>
            <pc:sldMk cId="2718099358" sldId="271"/>
            <ac:picMk id="7" creationId="{A8B7449A-8812-3077-99CC-BAAAB89C390D}"/>
          </ac:picMkLst>
        </pc:picChg>
      </pc:sldChg>
      <pc:sldChg chg="delSp modSp add mod">
        <pc:chgData name="BENJAMIN SEVAULT" userId="1d99057e-d8ee-4d69-85f9-da414ea0af72" providerId="ADAL" clId="{77A3A6A2-1D6C-4EA8-A70E-CE9AEC8A2894}" dt="2022-12-15T22:14:28.845" v="446" actId="12788"/>
        <pc:sldMkLst>
          <pc:docMk/>
          <pc:sldMk cId="774725326" sldId="272"/>
        </pc:sldMkLst>
        <pc:spChg chg="mod">
          <ac:chgData name="BENJAMIN SEVAULT" userId="1d99057e-d8ee-4d69-85f9-da414ea0af72" providerId="ADAL" clId="{77A3A6A2-1D6C-4EA8-A70E-CE9AEC8A2894}" dt="2022-12-15T22:14:28.845" v="446" actId="12788"/>
          <ac:spMkLst>
            <pc:docMk/>
            <pc:sldMk cId="774725326" sldId="272"/>
            <ac:spMk id="4" creationId="{2DC2A67A-A545-89EF-F5B3-267647579789}"/>
          </ac:spMkLst>
        </pc:spChg>
        <pc:picChg chg="del">
          <ac:chgData name="BENJAMIN SEVAULT" userId="1d99057e-d8ee-4d69-85f9-da414ea0af72" providerId="ADAL" clId="{77A3A6A2-1D6C-4EA8-A70E-CE9AEC8A2894}" dt="2022-12-15T22:13:40.019" v="419" actId="478"/>
          <ac:picMkLst>
            <pc:docMk/>
            <pc:sldMk cId="774725326" sldId="272"/>
            <ac:picMk id="7" creationId="{A8B7449A-8812-3077-99CC-BAAAB89C390D}"/>
          </ac:picMkLst>
        </pc:picChg>
      </pc:sldChg>
      <pc:sldMasterChg chg="modTransition modSldLayout">
        <pc:chgData name="BENJAMIN SEVAULT" userId="1d99057e-d8ee-4d69-85f9-da414ea0af72" providerId="ADAL" clId="{77A3A6A2-1D6C-4EA8-A70E-CE9AEC8A2894}" dt="2022-12-15T21:41:04.292" v="125"/>
        <pc:sldMasterMkLst>
          <pc:docMk/>
          <pc:sldMasterMk cId="2695739610" sldId="2147483660"/>
        </pc:sldMasterMkLst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2878593605" sldId="2147483661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2194492637" sldId="2147483662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221561413" sldId="2147483663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2193451130" sldId="2147483664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3057684562" sldId="2147483665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951180182" sldId="2147483666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3339154474" sldId="2147483667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3228037817" sldId="2147483668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2099951468" sldId="2147483669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3387032595" sldId="2147483670"/>
          </pc:sldLayoutMkLst>
        </pc:sldLayoutChg>
        <pc:sldLayoutChg chg="modTransition">
          <pc:chgData name="BENJAMIN SEVAULT" userId="1d99057e-d8ee-4d69-85f9-da414ea0af72" providerId="ADAL" clId="{77A3A6A2-1D6C-4EA8-A70E-CE9AEC8A2894}" dt="2022-12-15T21:41:04.292" v="125"/>
          <pc:sldLayoutMkLst>
            <pc:docMk/>
            <pc:sldMasterMk cId="2695739610" sldId="2147483660"/>
            <pc:sldLayoutMk cId="61985270" sldId="2147483671"/>
          </pc:sldLayoutMkLst>
        </pc:sldLayoutChg>
      </pc:sldMasterChg>
    </pc:docChg>
  </pc:docChgLst>
  <pc:docChgLst>
    <pc:chgData name="BENJAMIN SEVAULT" userId="1d99057e-d8ee-4d69-85f9-da414ea0af72" providerId="ADAL" clId="{0EE7AF5D-0BA6-43C7-B570-86FD6EEC03E1}"/>
    <pc:docChg chg="undo custSel addSld delSld modSld modMainMaster">
      <pc:chgData name="BENJAMIN SEVAULT" userId="1d99057e-d8ee-4d69-85f9-da414ea0af72" providerId="ADAL" clId="{0EE7AF5D-0BA6-43C7-B570-86FD6EEC03E1}" dt="2022-12-16T13:35:57.818" v="914" actId="1076"/>
      <pc:docMkLst>
        <pc:docMk/>
      </pc:docMkLst>
      <pc:sldChg chg="modTransition">
        <pc:chgData name="BENJAMIN SEVAULT" userId="1d99057e-d8ee-4d69-85f9-da414ea0af72" providerId="ADAL" clId="{0EE7AF5D-0BA6-43C7-B570-86FD6EEC03E1}" dt="2022-12-16T08:51:11.259" v="117"/>
        <pc:sldMkLst>
          <pc:docMk/>
          <pc:sldMk cId="752280851" sldId="257"/>
        </pc:sldMkLst>
      </pc:sldChg>
      <pc:sldChg chg="del modTransition">
        <pc:chgData name="BENJAMIN SEVAULT" userId="1d99057e-d8ee-4d69-85f9-da414ea0af72" providerId="ADAL" clId="{0EE7AF5D-0BA6-43C7-B570-86FD6EEC03E1}" dt="2022-12-16T12:24:41.014" v="674" actId="47"/>
        <pc:sldMkLst>
          <pc:docMk/>
          <pc:sldMk cId="108181727" sldId="258"/>
        </pc:sldMkLst>
      </pc:sldChg>
      <pc:sldChg chg="del modTransition">
        <pc:chgData name="BENJAMIN SEVAULT" userId="1d99057e-d8ee-4d69-85f9-da414ea0af72" providerId="ADAL" clId="{0EE7AF5D-0BA6-43C7-B570-86FD6EEC03E1}" dt="2022-12-16T12:24:41.014" v="674" actId="47"/>
        <pc:sldMkLst>
          <pc:docMk/>
          <pc:sldMk cId="3088250233" sldId="259"/>
        </pc:sldMkLst>
      </pc:sldChg>
      <pc:sldChg chg="del modTransition">
        <pc:chgData name="BENJAMIN SEVAULT" userId="1d99057e-d8ee-4d69-85f9-da414ea0af72" providerId="ADAL" clId="{0EE7AF5D-0BA6-43C7-B570-86FD6EEC03E1}" dt="2022-12-16T12:24:41.014" v="674" actId="47"/>
        <pc:sldMkLst>
          <pc:docMk/>
          <pc:sldMk cId="3420368686" sldId="260"/>
        </pc:sldMkLst>
      </pc:sldChg>
      <pc:sldChg chg="del modTransition">
        <pc:chgData name="BENJAMIN SEVAULT" userId="1d99057e-d8ee-4d69-85f9-da414ea0af72" providerId="ADAL" clId="{0EE7AF5D-0BA6-43C7-B570-86FD6EEC03E1}" dt="2022-12-16T12:24:41.014" v="674" actId="47"/>
        <pc:sldMkLst>
          <pc:docMk/>
          <pc:sldMk cId="2352053584" sldId="261"/>
        </pc:sldMkLst>
      </pc:sldChg>
      <pc:sldChg chg="addSp delSp modSp mod modTransition">
        <pc:chgData name="BENJAMIN SEVAULT" userId="1d99057e-d8ee-4d69-85f9-da414ea0af72" providerId="ADAL" clId="{0EE7AF5D-0BA6-43C7-B570-86FD6EEC03E1}" dt="2022-12-16T08:51:14.168" v="118"/>
        <pc:sldMkLst>
          <pc:docMk/>
          <pc:sldMk cId="3927880121" sldId="262"/>
        </pc:sldMkLst>
        <pc:grpChg chg="add mod">
          <ac:chgData name="BENJAMIN SEVAULT" userId="1d99057e-d8ee-4d69-85f9-da414ea0af72" providerId="ADAL" clId="{0EE7AF5D-0BA6-43C7-B570-86FD6EEC03E1}" dt="2022-12-16T08:41:07.522" v="22" actId="12788"/>
          <ac:grpSpMkLst>
            <pc:docMk/>
            <pc:sldMk cId="3927880121" sldId="262"/>
            <ac:grpSpMk id="9" creationId="{DF7D6E3C-D944-269B-B84A-52BED8661E00}"/>
          </ac:grpSpMkLst>
        </pc:grpChg>
        <pc:picChg chg="add mod">
          <ac:chgData name="BENJAMIN SEVAULT" userId="1d99057e-d8ee-4d69-85f9-da414ea0af72" providerId="ADAL" clId="{0EE7AF5D-0BA6-43C7-B570-86FD6EEC03E1}" dt="2022-12-16T08:39:14.108" v="15" actId="164"/>
          <ac:picMkLst>
            <pc:docMk/>
            <pc:sldMk cId="3927880121" sldId="262"/>
            <ac:picMk id="3" creationId="{5028D129-599C-56F3-E15E-BAC1D53B3BCC}"/>
          </ac:picMkLst>
        </pc:picChg>
        <pc:picChg chg="add del mod">
          <ac:chgData name="BENJAMIN SEVAULT" userId="1d99057e-d8ee-4d69-85f9-da414ea0af72" providerId="ADAL" clId="{0EE7AF5D-0BA6-43C7-B570-86FD6EEC03E1}" dt="2022-12-16T08:38:40.536" v="8"/>
          <ac:picMkLst>
            <pc:docMk/>
            <pc:sldMk cId="3927880121" sldId="262"/>
            <ac:picMk id="6" creationId="{4BC34544-4E75-B1CD-05AE-3356D0965305}"/>
          </ac:picMkLst>
        </pc:picChg>
        <pc:picChg chg="add mod">
          <ac:chgData name="BENJAMIN SEVAULT" userId="1d99057e-d8ee-4d69-85f9-da414ea0af72" providerId="ADAL" clId="{0EE7AF5D-0BA6-43C7-B570-86FD6EEC03E1}" dt="2022-12-16T08:39:14.108" v="15" actId="164"/>
          <ac:picMkLst>
            <pc:docMk/>
            <pc:sldMk cId="3927880121" sldId="262"/>
            <ac:picMk id="8" creationId="{9D8B405F-DFDE-1B7E-4103-9920D12AC32E}"/>
          </ac:picMkLst>
        </pc:picChg>
      </pc:sldChg>
      <pc:sldChg chg="addSp delSp modSp mod modTransition">
        <pc:chgData name="BENJAMIN SEVAULT" userId="1d99057e-d8ee-4d69-85f9-da414ea0af72" providerId="ADAL" clId="{0EE7AF5D-0BA6-43C7-B570-86FD6EEC03E1}" dt="2022-12-16T13:35:57.818" v="914" actId="1076"/>
        <pc:sldMkLst>
          <pc:docMk/>
          <pc:sldMk cId="999899589" sldId="263"/>
        </pc:sldMkLst>
        <pc:picChg chg="add mod">
          <ac:chgData name="BENJAMIN SEVAULT" userId="1d99057e-d8ee-4d69-85f9-da414ea0af72" providerId="ADAL" clId="{0EE7AF5D-0BA6-43C7-B570-86FD6EEC03E1}" dt="2022-12-16T13:35:57.818" v="914" actId="1076"/>
          <ac:picMkLst>
            <pc:docMk/>
            <pc:sldMk cId="999899589" sldId="263"/>
            <ac:picMk id="3" creationId="{5DE62AF9-C2B2-FA3C-D742-0A3D94E97150}"/>
          </ac:picMkLst>
        </pc:picChg>
        <pc:picChg chg="del">
          <ac:chgData name="BENJAMIN SEVAULT" userId="1d99057e-d8ee-4d69-85f9-da414ea0af72" providerId="ADAL" clId="{0EE7AF5D-0BA6-43C7-B570-86FD6EEC03E1}" dt="2022-12-16T10:27:48.827" v="673" actId="478"/>
          <ac:picMkLst>
            <pc:docMk/>
            <pc:sldMk cId="999899589" sldId="263"/>
            <ac:picMk id="5" creationId="{1BF1AFEC-3E62-5367-EB66-B19E6D50812B}"/>
          </ac:picMkLst>
        </pc:picChg>
      </pc:sldChg>
      <pc:sldChg chg="addSp modSp del mod">
        <pc:chgData name="BENJAMIN SEVAULT" userId="1d99057e-d8ee-4d69-85f9-da414ea0af72" providerId="ADAL" clId="{0EE7AF5D-0BA6-43C7-B570-86FD6EEC03E1}" dt="2022-12-16T08:46:31.272" v="67" actId="47"/>
        <pc:sldMkLst>
          <pc:docMk/>
          <pc:sldMk cId="2028689753" sldId="264"/>
        </pc:sldMkLst>
        <pc:spChg chg="mod">
          <ac:chgData name="BENJAMIN SEVAULT" userId="1d99057e-d8ee-4d69-85f9-da414ea0af72" providerId="ADAL" clId="{0EE7AF5D-0BA6-43C7-B570-86FD6EEC03E1}" dt="2022-12-16T08:42:01.622" v="38" actId="12788"/>
          <ac:spMkLst>
            <pc:docMk/>
            <pc:sldMk cId="2028689753" sldId="264"/>
            <ac:spMk id="4" creationId="{2DC2A67A-A545-89EF-F5B3-267647579789}"/>
          </ac:spMkLst>
        </pc:spChg>
        <pc:grpChg chg="add mod">
          <ac:chgData name="BENJAMIN SEVAULT" userId="1d99057e-d8ee-4d69-85f9-da414ea0af72" providerId="ADAL" clId="{0EE7AF5D-0BA6-43C7-B570-86FD6EEC03E1}" dt="2022-12-16T08:40:02.849" v="21"/>
          <ac:grpSpMkLst>
            <pc:docMk/>
            <pc:sldMk cId="2028689753" sldId="264"/>
            <ac:grpSpMk id="2" creationId="{F3C593C7-00BA-792B-E94F-64A82B92CD7E}"/>
          </ac:grpSpMkLst>
        </pc:grpChg>
        <pc:picChg chg="mod">
          <ac:chgData name="BENJAMIN SEVAULT" userId="1d99057e-d8ee-4d69-85f9-da414ea0af72" providerId="ADAL" clId="{0EE7AF5D-0BA6-43C7-B570-86FD6EEC03E1}" dt="2022-12-16T08:40:02.849" v="21"/>
          <ac:picMkLst>
            <pc:docMk/>
            <pc:sldMk cId="2028689753" sldId="264"/>
            <ac:picMk id="3" creationId="{672A24D4-C183-0BBE-FCB9-C0413FFE0F3F}"/>
          </ac:picMkLst>
        </pc:picChg>
        <pc:picChg chg="mod">
          <ac:chgData name="BENJAMIN SEVAULT" userId="1d99057e-d8ee-4d69-85f9-da414ea0af72" providerId="ADAL" clId="{0EE7AF5D-0BA6-43C7-B570-86FD6EEC03E1}" dt="2022-12-16T08:40:02.849" v="21"/>
          <ac:picMkLst>
            <pc:docMk/>
            <pc:sldMk cId="2028689753" sldId="264"/>
            <ac:picMk id="5" creationId="{61FEAF3C-2B63-8A81-E34D-A5BD44A922C6}"/>
          </ac:picMkLst>
        </pc:picChg>
      </pc:sldChg>
      <pc:sldChg chg="addSp delSp modSp del mod">
        <pc:chgData name="BENJAMIN SEVAULT" userId="1d99057e-d8ee-4d69-85f9-da414ea0af72" providerId="ADAL" clId="{0EE7AF5D-0BA6-43C7-B570-86FD6EEC03E1}" dt="2022-12-16T08:46:31.272" v="67" actId="47"/>
        <pc:sldMkLst>
          <pc:docMk/>
          <pc:sldMk cId="690675355" sldId="267"/>
        </pc:sldMkLst>
        <pc:spChg chg="del mod">
          <ac:chgData name="BENJAMIN SEVAULT" userId="1d99057e-d8ee-4d69-85f9-da414ea0af72" providerId="ADAL" clId="{0EE7AF5D-0BA6-43C7-B570-86FD6EEC03E1}" dt="2022-12-16T08:43:48.214" v="58" actId="478"/>
          <ac:spMkLst>
            <pc:docMk/>
            <pc:sldMk cId="690675355" sldId="267"/>
            <ac:spMk id="4" creationId="{2DC2A67A-A545-89EF-F5B3-267647579789}"/>
          </ac:spMkLst>
        </pc:spChg>
        <pc:spChg chg="add mod">
          <ac:chgData name="BENJAMIN SEVAULT" userId="1d99057e-d8ee-4d69-85f9-da414ea0af72" providerId="ADAL" clId="{0EE7AF5D-0BA6-43C7-B570-86FD6EEC03E1}" dt="2022-12-16T08:43:48.756" v="59"/>
          <ac:spMkLst>
            <pc:docMk/>
            <pc:sldMk cId="690675355" sldId="267"/>
            <ac:spMk id="8" creationId="{38C2D6CF-0C7C-5FC6-0B6C-ABA622519C2C}"/>
          </ac:spMkLst>
        </pc:spChg>
        <pc:grpChg chg="add mod">
          <ac:chgData name="BENJAMIN SEVAULT" userId="1d99057e-d8ee-4d69-85f9-da414ea0af72" providerId="ADAL" clId="{0EE7AF5D-0BA6-43C7-B570-86FD6EEC03E1}" dt="2022-12-16T08:40:00.885" v="20"/>
          <ac:grpSpMkLst>
            <pc:docMk/>
            <pc:sldMk cId="690675355" sldId="267"/>
            <ac:grpSpMk id="2" creationId="{5C88E6C2-D31E-7A8E-53C5-618502260F5F}"/>
          </ac:grpSpMkLst>
        </pc:grpChg>
        <pc:picChg chg="mod">
          <ac:chgData name="BENJAMIN SEVAULT" userId="1d99057e-d8ee-4d69-85f9-da414ea0af72" providerId="ADAL" clId="{0EE7AF5D-0BA6-43C7-B570-86FD6EEC03E1}" dt="2022-12-16T08:40:00.885" v="20"/>
          <ac:picMkLst>
            <pc:docMk/>
            <pc:sldMk cId="690675355" sldId="267"/>
            <ac:picMk id="6" creationId="{F293037C-67BE-426D-1C61-FDB221614439}"/>
          </ac:picMkLst>
        </pc:picChg>
        <pc:picChg chg="mod">
          <ac:chgData name="BENJAMIN SEVAULT" userId="1d99057e-d8ee-4d69-85f9-da414ea0af72" providerId="ADAL" clId="{0EE7AF5D-0BA6-43C7-B570-86FD6EEC03E1}" dt="2022-12-16T08:40:00.885" v="20"/>
          <ac:picMkLst>
            <pc:docMk/>
            <pc:sldMk cId="690675355" sldId="267"/>
            <ac:picMk id="7" creationId="{035BBCB9-7E43-13B4-1CCA-6F652C881750}"/>
          </ac:picMkLst>
        </pc:picChg>
      </pc:sldChg>
      <pc:sldChg chg="addSp delSp modSp mod modTransition modAnim">
        <pc:chgData name="BENJAMIN SEVAULT" userId="1d99057e-d8ee-4d69-85f9-da414ea0af72" providerId="ADAL" clId="{0EE7AF5D-0BA6-43C7-B570-86FD6EEC03E1}" dt="2022-12-16T10:26:40.620" v="671" actId="12789"/>
        <pc:sldMkLst>
          <pc:docMk/>
          <pc:sldMk cId="1267691215" sldId="268"/>
        </pc:sldMkLst>
        <pc:spChg chg="del">
          <ac:chgData name="BENJAMIN SEVAULT" userId="1d99057e-d8ee-4d69-85f9-da414ea0af72" providerId="ADAL" clId="{0EE7AF5D-0BA6-43C7-B570-86FD6EEC03E1}" dt="2022-12-16T08:43:58.758" v="62" actId="478"/>
          <ac:spMkLst>
            <pc:docMk/>
            <pc:sldMk cId="1267691215" sldId="268"/>
            <ac:spMk id="4" creationId="{2DC2A67A-A545-89EF-F5B3-267647579789}"/>
          </ac:spMkLst>
        </pc:spChg>
        <pc:spChg chg="add mod">
          <ac:chgData name="BENJAMIN SEVAULT" userId="1d99057e-d8ee-4d69-85f9-da414ea0af72" providerId="ADAL" clId="{0EE7AF5D-0BA6-43C7-B570-86FD6EEC03E1}" dt="2022-12-16T08:43:58.938" v="63"/>
          <ac:spMkLst>
            <pc:docMk/>
            <pc:sldMk cId="1267691215" sldId="268"/>
            <ac:spMk id="17" creationId="{D2C1B63C-2BE7-F4E9-8A54-E2CC02A1DFA5}"/>
          </ac:spMkLst>
        </pc:spChg>
        <pc:grpChg chg="add mod">
          <ac:chgData name="BENJAMIN SEVAULT" userId="1d99057e-d8ee-4d69-85f9-da414ea0af72" providerId="ADAL" clId="{0EE7AF5D-0BA6-43C7-B570-86FD6EEC03E1}" dt="2022-12-16T10:26:40.620" v="671" actId="12789"/>
          <ac:grpSpMkLst>
            <pc:docMk/>
            <pc:sldMk cId="1267691215" sldId="268"/>
            <ac:grpSpMk id="12" creationId="{614057E6-C0C7-B336-9499-0B58C78EEC1B}"/>
          </ac:grpSpMkLst>
        </pc:grpChg>
        <pc:picChg chg="mod">
          <ac:chgData name="BENJAMIN SEVAULT" userId="1d99057e-d8ee-4d69-85f9-da414ea0af72" providerId="ADAL" clId="{0EE7AF5D-0BA6-43C7-B570-86FD6EEC03E1}" dt="2022-12-16T08:39:49.629" v="17"/>
          <ac:picMkLst>
            <pc:docMk/>
            <pc:sldMk cId="1267691215" sldId="268"/>
            <ac:picMk id="13" creationId="{CD5FBE4D-BCF9-4364-2369-E192DFE0488A}"/>
          </ac:picMkLst>
        </pc:picChg>
        <pc:picChg chg="mod">
          <ac:chgData name="BENJAMIN SEVAULT" userId="1d99057e-d8ee-4d69-85f9-da414ea0af72" providerId="ADAL" clId="{0EE7AF5D-0BA6-43C7-B570-86FD6EEC03E1}" dt="2022-12-16T08:39:49.629" v="17"/>
          <ac:picMkLst>
            <pc:docMk/>
            <pc:sldMk cId="1267691215" sldId="268"/>
            <ac:picMk id="15" creationId="{32290CAA-1C46-408C-5E97-CB3248CEE1E7}"/>
          </ac:picMkLst>
        </pc:picChg>
      </pc:sldChg>
      <pc:sldChg chg="addSp delSp modSp del mod">
        <pc:chgData name="BENJAMIN SEVAULT" userId="1d99057e-d8ee-4d69-85f9-da414ea0af72" providerId="ADAL" clId="{0EE7AF5D-0BA6-43C7-B570-86FD6EEC03E1}" dt="2022-12-16T08:46:31.272" v="67" actId="47"/>
        <pc:sldMkLst>
          <pc:docMk/>
          <pc:sldMk cId="3038948715" sldId="269"/>
        </pc:sldMkLst>
        <pc:spChg chg="del">
          <ac:chgData name="BENJAMIN SEVAULT" userId="1d99057e-d8ee-4d69-85f9-da414ea0af72" providerId="ADAL" clId="{0EE7AF5D-0BA6-43C7-B570-86FD6EEC03E1}" dt="2022-12-16T08:43:52.125" v="60" actId="478"/>
          <ac:spMkLst>
            <pc:docMk/>
            <pc:sldMk cId="3038948715" sldId="269"/>
            <ac:spMk id="4" creationId="{2DC2A67A-A545-89EF-F5B3-267647579789}"/>
          </ac:spMkLst>
        </pc:spChg>
        <pc:spChg chg="add mod">
          <ac:chgData name="BENJAMIN SEVAULT" userId="1d99057e-d8ee-4d69-85f9-da414ea0af72" providerId="ADAL" clId="{0EE7AF5D-0BA6-43C7-B570-86FD6EEC03E1}" dt="2022-12-16T08:43:52.344" v="61"/>
          <ac:spMkLst>
            <pc:docMk/>
            <pc:sldMk cId="3038948715" sldId="269"/>
            <ac:spMk id="12" creationId="{7F01C536-CE03-5F9F-F0A2-9BD74E18A4A8}"/>
          </ac:spMkLst>
        </pc:spChg>
        <pc:grpChg chg="add mod">
          <ac:chgData name="BENJAMIN SEVAULT" userId="1d99057e-d8ee-4d69-85f9-da414ea0af72" providerId="ADAL" clId="{0EE7AF5D-0BA6-43C7-B570-86FD6EEC03E1}" dt="2022-12-16T08:39:57.713" v="19"/>
          <ac:grpSpMkLst>
            <pc:docMk/>
            <pc:sldMk cId="3038948715" sldId="269"/>
            <ac:grpSpMk id="7" creationId="{0B65A627-124F-DE7D-4C41-52311CF90757}"/>
          </ac:grpSpMkLst>
        </pc:grpChg>
        <pc:picChg chg="mod">
          <ac:chgData name="BENJAMIN SEVAULT" userId="1d99057e-d8ee-4d69-85f9-da414ea0af72" providerId="ADAL" clId="{0EE7AF5D-0BA6-43C7-B570-86FD6EEC03E1}" dt="2022-12-16T08:39:57.713" v="19"/>
          <ac:picMkLst>
            <pc:docMk/>
            <pc:sldMk cId="3038948715" sldId="269"/>
            <ac:picMk id="8" creationId="{15160BC4-8705-A4F5-A9EC-A0EA6DEE49DF}"/>
          </ac:picMkLst>
        </pc:picChg>
        <pc:picChg chg="mod">
          <ac:chgData name="BENJAMIN SEVAULT" userId="1d99057e-d8ee-4d69-85f9-da414ea0af72" providerId="ADAL" clId="{0EE7AF5D-0BA6-43C7-B570-86FD6EEC03E1}" dt="2022-12-16T08:39:57.713" v="19"/>
          <ac:picMkLst>
            <pc:docMk/>
            <pc:sldMk cId="3038948715" sldId="269"/>
            <ac:picMk id="11" creationId="{8FA20C93-E89F-4E6E-42E4-1C767C682274}"/>
          </ac:picMkLst>
        </pc:picChg>
      </pc:sldChg>
      <pc:sldChg chg="addSp delSp modSp mod modTransition">
        <pc:chgData name="BENJAMIN SEVAULT" userId="1d99057e-d8ee-4d69-85f9-da414ea0af72" providerId="ADAL" clId="{0EE7AF5D-0BA6-43C7-B570-86FD6EEC03E1}" dt="2022-12-16T08:51:06.046" v="116"/>
        <pc:sldMkLst>
          <pc:docMk/>
          <pc:sldMk cId="255116203" sldId="270"/>
        </pc:sldMkLst>
        <pc:picChg chg="del">
          <ac:chgData name="BENJAMIN SEVAULT" userId="1d99057e-d8ee-4d69-85f9-da414ea0af72" providerId="ADAL" clId="{0EE7AF5D-0BA6-43C7-B570-86FD6EEC03E1}" dt="2022-12-16T08:30:01.323" v="0" actId="478"/>
          <ac:picMkLst>
            <pc:docMk/>
            <pc:sldMk cId="255116203" sldId="270"/>
            <ac:picMk id="3" creationId="{ED3F74C7-7908-F91F-56FD-91388881A876}"/>
          </ac:picMkLst>
        </pc:picChg>
        <pc:picChg chg="add mod">
          <ac:chgData name="BENJAMIN SEVAULT" userId="1d99057e-d8ee-4d69-85f9-da414ea0af72" providerId="ADAL" clId="{0EE7AF5D-0BA6-43C7-B570-86FD6EEC03E1}" dt="2022-12-16T08:32:12.499" v="3" actId="1076"/>
          <ac:picMkLst>
            <pc:docMk/>
            <pc:sldMk cId="255116203" sldId="270"/>
            <ac:picMk id="5" creationId="{B62DA234-90A8-3A53-2A8E-91555630AEED}"/>
          </ac:picMkLst>
        </pc:picChg>
      </pc:sldChg>
      <pc:sldChg chg="modTransition">
        <pc:chgData name="BENJAMIN SEVAULT" userId="1d99057e-d8ee-4d69-85f9-da414ea0af72" providerId="ADAL" clId="{0EE7AF5D-0BA6-43C7-B570-86FD6EEC03E1}" dt="2022-12-16T08:51:06.046" v="116"/>
        <pc:sldMkLst>
          <pc:docMk/>
          <pc:sldMk cId="2718099358" sldId="271"/>
        </pc:sldMkLst>
      </pc:sldChg>
      <pc:sldChg chg="modTransition">
        <pc:chgData name="BENJAMIN SEVAULT" userId="1d99057e-d8ee-4d69-85f9-da414ea0af72" providerId="ADAL" clId="{0EE7AF5D-0BA6-43C7-B570-86FD6EEC03E1}" dt="2022-12-16T08:51:06.046" v="116"/>
        <pc:sldMkLst>
          <pc:docMk/>
          <pc:sldMk cId="774725326" sldId="272"/>
        </pc:sldMkLst>
      </pc:sldChg>
      <pc:sldChg chg="addSp delSp modSp add mod modTransition delAnim modAnim">
        <pc:chgData name="BENJAMIN SEVAULT" userId="1d99057e-d8ee-4d69-85f9-da414ea0af72" providerId="ADAL" clId="{0EE7AF5D-0BA6-43C7-B570-86FD6EEC03E1}" dt="2022-12-16T13:06:35.304" v="906" actId="1038"/>
        <pc:sldMkLst>
          <pc:docMk/>
          <pc:sldMk cId="2219960456" sldId="273"/>
        </pc:sldMkLst>
        <pc:spChg chg="del mod topLvl">
          <ac:chgData name="BENJAMIN SEVAULT" userId="1d99057e-d8ee-4d69-85f9-da414ea0af72" providerId="ADAL" clId="{0EE7AF5D-0BA6-43C7-B570-86FD6EEC03E1}" dt="2022-12-16T08:50:24.831" v="99" actId="478"/>
          <ac:spMkLst>
            <pc:docMk/>
            <pc:sldMk cId="2219960456" sldId="273"/>
            <ac:spMk id="5" creationId="{76EB93A4-F173-179F-AE1C-0FA83A4B64E4}"/>
          </ac:spMkLst>
        </pc:spChg>
        <pc:spChg chg="mod">
          <ac:chgData name="BENJAMIN SEVAULT" userId="1d99057e-d8ee-4d69-85f9-da414ea0af72" providerId="ADAL" clId="{0EE7AF5D-0BA6-43C7-B570-86FD6EEC03E1}" dt="2022-12-16T08:50:39.197" v="113" actId="20577"/>
          <ac:spMkLst>
            <pc:docMk/>
            <pc:sldMk cId="2219960456" sldId="273"/>
            <ac:spMk id="17" creationId="{D2C1B63C-2BE7-F4E9-8A54-E2CC02A1DFA5}"/>
          </ac:spMkLst>
        </pc:spChg>
        <pc:spChg chg="add mod">
          <ac:chgData name="BENJAMIN SEVAULT" userId="1d99057e-d8ee-4d69-85f9-da414ea0af72" providerId="ADAL" clId="{0EE7AF5D-0BA6-43C7-B570-86FD6EEC03E1}" dt="2022-12-16T10:24:54.470" v="629" actId="2085"/>
          <ac:spMkLst>
            <pc:docMk/>
            <pc:sldMk cId="2219960456" sldId="273"/>
            <ac:spMk id="37" creationId="{E20F24A9-344F-9C42-0054-DCDA80DE3F43}"/>
          </ac:spMkLst>
        </pc:spChg>
        <pc:spChg chg="add mod">
          <ac:chgData name="BENJAMIN SEVAULT" userId="1d99057e-d8ee-4d69-85f9-da414ea0af72" providerId="ADAL" clId="{0EE7AF5D-0BA6-43C7-B570-86FD6EEC03E1}" dt="2022-12-16T10:27:18.893" v="672" actId="688"/>
          <ac:spMkLst>
            <pc:docMk/>
            <pc:sldMk cId="2219960456" sldId="273"/>
            <ac:spMk id="38" creationId="{D6BD0652-091D-FF8C-1C84-F18FA14845AD}"/>
          </ac:spMkLst>
        </pc:spChg>
        <pc:spChg chg="add mod">
          <ac:chgData name="BENJAMIN SEVAULT" userId="1d99057e-d8ee-4d69-85f9-da414ea0af72" providerId="ADAL" clId="{0EE7AF5D-0BA6-43C7-B570-86FD6EEC03E1}" dt="2022-12-16T10:24:54.470" v="629" actId="2085"/>
          <ac:spMkLst>
            <pc:docMk/>
            <pc:sldMk cId="2219960456" sldId="273"/>
            <ac:spMk id="39" creationId="{2F438474-EBB6-ADE1-3627-CD85644A7715}"/>
          </ac:spMkLst>
        </pc:spChg>
        <pc:spChg chg="add del mod">
          <ac:chgData name="BENJAMIN SEVAULT" userId="1d99057e-d8ee-4d69-85f9-da414ea0af72" providerId="ADAL" clId="{0EE7AF5D-0BA6-43C7-B570-86FD6EEC03E1}" dt="2022-12-16T10:20:35.899" v="483" actId="478"/>
          <ac:spMkLst>
            <pc:docMk/>
            <pc:sldMk cId="2219960456" sldId="273"/>
            <ac:spMk id="40" creationId="{62DC216A-3858-D6D5-5813-F214E9967AFE}"/>
          </ac:spMkLst>
        </pc:spChg>
        <pc:spChg chg="add del mod">
          <ac:chgData name="BENJAMIN SEVAULT" userId="1d99057e-d8ee-4d69-85f9-da414ea0af72" providerId="ADAL" clId="{0EE7AF5D-0BA6-43C7-B570-86FD6EEC03E1}" dt="2022-12-16T10:21:31.366" v="567" actId="478"/>
          <ac:spMkLst>
            <pc:docMk/>
            <pc:sldMk cId="2219960456" sldId="273"/>
            <ac:spMk id="41" creationId="{7A6E7F45-2B01-6D5F-6F38-BF3FEC19BACF}"/>
          </ac:spMkLst>
        </pc:spChg>
        <pc:spChg chg="add mod">
          <ac:chgData name="BENJAMIN SEVAULT" userId="1d99057e-d8ee-4d69-85f9-da414ea0af72" providerId="ADAL" clId="{0EE7AF5D-0BA6-43C7-B570-86FD6EEC03E1}" dt="2022-12-16T10:24:54.470" v="629" actId="2085"/>
          <ac:spMkLst>
            <pc:docMk/>
            <pc:sldMk cId="2219960456" sldId="273"/>
            <ac:spMk id="42" creationId="{E75E2C49-C580-AC27-021D-0B2D41F75BB2}"/>
          </ac:spMkLst>
        </pc:spChg>
        <pc:spChg chg="add del mod">
          <ac:chgData name="BENJAMIN SEVAULT" userId="1d99057e-d8ee-4d69-85f9-da414ea0af72" providerId="ADAL" clId="{0EE7AF5D-0BA6-43C7-B570-86FD6EEC03E1}" dt="2022-12-16T10:23:45.179" v="622"/>
          <ac:spMkLst>
            <pc:docMk/>
            <pc:sldMk cId="2219960456" sldId="273"/>
            <ac:spMk id="43" creationId="{ED0D162C-E248-7358-76B5-A01E46244B9B}"/>
          </ac:spMkLst>
        </pc:spChg>
        <pc:spChg chg="add mod">
          <ac:chgData name="BENJAMIN SEVAULT" userId="1d99057e-d8ee-4d69-85f9-da414ea0af72" providerId="ADAL" clId="{0EE7AF5D-0BA6-43C7-B570-86FD6EEC03E1}" dt="2022-12-16T12:49:08.325" v="760" actId="164"/>
          <ac:spMkLst>
            <pc:docMk/>
            <pc:sldMk cId="2219960456" sldId="273"/>
            <ac:spMk id="47" creationId="{3D8D85B2-19AE-3449-214D-763A6CFC7908}"/>
          </ac:spMkLst>
        </pc:spChg>
        <pc:spChg chg="mod">
          <ac:chgData name="BENJAMIN SEVAULT" userId="1d99057e-d8ee-4d69-85f9-da414ea0af72" providerId="ADAL" clId="{0EE7AF5D-0BA6-43C7-B570-86FD6EEC03E1}" dt="2022-12-16T12:49:28.878" v="765"/>
          <ac:spMkLst>
            <pc:docMk/>
            <pc:sldMk cId="2219960456" sldId="273"/>
            <ac:spMk id="51" creationId="{AF22BE44-E9DA-BBED-77A5-EF761CF5704E}"/>
          </ac:spMkLst>
        </pc:spChg>
        <pc:spChg chg="mod">
          <ac:chgData name="BENJAMIN SEVAULT" userId="1d99057e-d8ee-4d69-85f9-da414ea0af72" providerId="ADAL" clId="{0EE7AF5D-0BA6-43C7-B570-86FD6EEC03E1}" dt="2022-12-16T12:49:31.871" v="767"/>
          <ac:spMkLst>
            <pc:docMk/>
            <pc:sldMk cId="2219960456" sldId="273"/>
            <ac:spMk id="54" creationId="{8FB88A06-E0AA-DB66-A388-54FDD7CBC291}"/>
          </ac:spMkLst>
        </pc:spChg>
        <pc:spChg chg="mod">
          <ac:chgData name="BENJAMIN SEVAULT" userId="1d99057e-d8ee-4d69-85f9-da414ea0af72" providerId="ADAL" clId="{0EE7AF5D-0BA6-43C7-B570-86FD6EEC03E1}" dt="2022-12-16T12:50:30.258" v="802" actId="1582"/>
          <ac:spMkLst>
            <pc:docMk/>
            <pc:sldMk cId="2219960456" sldId="273"/>
            <ac:spMk id="57" creationId="{BBC8494B-ECFF-1698-B674-AB83355E9232}"/>
          </ac:spMkLst>
        </pc:spChg>
        <pc:spChg chg="mod">
          <ac:chgData name="BENJAMIN SEVAULT" userId="1d99057e-d8ee-4d69-85f9-da414ea0af72" providerId="ADAL" clId="{0EE7AF5D-0BA6-43C7-B570-86FD6EEC03E1}" dt="2022-12-16T12:50:59.956" v="803"/>
          <ac:spMkLst>
            <pc:docMk/>
            <pc:sldMk cId="2219960456" sldId="273"/>
            <ac:spMk id="60" creationId="{46F31B94-A2BB-29C2-3FFB-C74A559DE174}"/>
          </ac:spMkLst>
        </pc:spChg>
        <pc:spChg chg="mod">
          <ac:chgData name="BENJAMIN SEVAULT" userId="1d99057e-d8ee-4d69-85f9-da414ea0af72" providerId="ADAL" clId="{0EE7AF5D-0BA6-43C7-B570-86FD6EEC03E1}" dt="2022-12-16T12:53:15.617" v="825"/>
          <ac:spMkLst>
            <pc:docMk/>
            <pc:sldMk cId="2219960456" sldId="273"/>
            <ac:spMk id="63" creationId="{9CF3F6E3-9BA5-FFA6-AEB5-4F1835D5F49A}"/>
          </ac:spMkLst>
        </pc:spChg>
        <pc:spChg chg="mod">
          <ac:chgData name="BENJAMIN SEVAULT" userId="1d99057e-d8ee-4d69-85f9-da414ea0af72" providerId="ADAL" clId="{0EE7AF5D-0BA6-43C7-B570-86FD6EEC03E1}" dt="2022-12-16T12:53:20.429" v="827"/>
          <ac:spMkLst>
            <pc:docMk/>
            <pc:sldMk cId="2219960456" sldId="273"/>
            <ac:spMk id="66" creationId="{F4034E7E-D3E9-B25E-0DDA-34A23FDA8620}"/>
          </ac:spMkLst>
        </pc:spChg>
        <pc:spChg chg="mod">
          <ac:chgData name="BENJAMIN SEVAULT" userId="1d99057e-d8ee-4d69-85f9-da414ea0af72" providerId="ADAL" clId="{0EE7AF5D-0BA6-43C7-B570-86FD6EEC03E1}" dt="2022-12-16T13:02:45.531" v="889"/>
          <ac:spMkLst>
            <pc:docMk/>
            <pc:sldMk cId="2219960456" sldId="273"/>
            <ac:spMk id="69" creationId="{FE461936-4BC9-322F-D09D-EDA81C250BF5}"/>
          </ac:spMkLst>
        </pc:spChg>
        <pc:grpChg chg="add mod">
          <ac:chgData name="BENJAMIN SEVAULT" userId="1d99057e-d8ee-4d69-85f9-da414ea0af72" providerId="ADAL" clId="{0EE7AF5D-0BA6-43C7-B570-86FD6EEC03E1}" dt="2022-12-16T10:22:06.078" v="616" actId="12789"/>
          <ac:grpSpMkLst>
            <pc:docMk/>
            <pc:sldMk cId="2219960456" sldId="273"/>
            <ac:grpSpMk id="4" creationId="{14AEB8E1-ED3F-EF04-9097-81DC99D17CE3}"/>
          </ac:grpSpMkLst>
        </pc:grpChg>
        <pc:grpChg chg="del">
          <ac:chgData name="BENJAMIN SEVAULT" userId="1d99057e-d8ee-4d69-85f9-da414ea0af72" providerId="ADAL" clId="{0EE7AF5D-0BA6-43C7-B570-86FD6EEC03E1}" dt="2022-12-16T08:50:23.330" v="98" actId="478"/>
          <ac:grpSpMkLst>
            <pc:docMk/>
            <pc:sldMk cId="2219960456" sldId="273"/>
            <ac:grpSpMk id="9" creationId="{03D0C329-2CCA-DD4D-50B1-33236219C483}"/>
          </ac:grpSpMkLst>
        </pc:grpChg>
        <pc:grpChg chg="del">
          <ac:chgData name="BENJAMIN SEVAULT" userId="1d99057e-d8ee-4d69-85f9-da414ea0af72" providerId="ADAL" clId="{0EE7AF5D-0BA6-43C7-B570-86FD6EEC03E1}" dt="2022-12-16T08:50:20.596" v="95" actId="478"/>
          <ac:grpSpMkLst>
            <pc:docMk/>
            <pc:sldMk cId="2219960456" sldId="273"/>
            <ac:grpSpMk id="10" creationId="{02E4765A-C621-CBBF-6661-76F45DECD837}"/>
          </ac:grpSpMkLst>
        </pc:grpChg>
        <pc:grpChg chg="del">
          <ac:chgData name="BENJAMIN SEVAULT" userId="1d99057e-d8ee-4d69-85f9-da414ea0af72" providerId="ADAL" clId="{0EE7AF5D-0BA6-43C7-B570-86FD6EEC03E1}" dt="2022-12-16T08:50:20.596" v="95" actId="478"/>
          <ac:grpSpMkLst>
            <pc:docMk/>
            <pc:sldMk cId="2219960456" sldId="273"/>
            <ac:grpSpMk id="11" creationId="{A609DDD6-ED9A-AA9B-9D86-553AEC2EDD05}"/>
          </ac:grpSpMkLst>
        </pc:grpChg>
        <pc:grpChg chg="del">
          <ac:chgData name="BENJAMIN SEVAULT" userId="1d99057e-d8ee-4d69-85f9-da414ea0af72" providerId="ADAL" clId="{0EE7AF5D-0BA6-43C7-B570-86FD6EEC03E1}" dt="2022-12-16T08:50:21.286" v="96" actId="478"/>
          <ac:grpSpMkLst>
            <pc:docMk/>
            <pc:sldMk cId="2219960456" sldId="273"/>
            <ac:grpSpMk id="12" creationId="{614057E6-C0C7-B336-9499-0B58C78EEC1B}"/>
          </ac:grpSpMkLst>
        </pc:grpChg>
        <pc:grpChg chg="add mod">
          <ac:chgData name="BENJAMIN SEVAULT" userId="1d99057e-d8ee-4d69-85f9-da414ea0af72" providerId="ADAL" clId="{0EE7AF5D-0BA6-43C7-B570-86FD6EEC03E1}" dt="2022-12-16T12:56:18.451" v="847" actId="1035"/>
          <ac:grpSpMkLst>
            <pc:docMk/>
            <pc:sldMk cId="2219960456" sldId="273"/>
            <ac:grpSpMk id="48" creationId="{72C19478-9DD4-16D2-36A2-9BD8A0075B23}"/>
          </ac:grpSpMkLst>
        </pc:grpChg>
        <pc:grpChg chg="add del mod">
          <ac:chgData name="BENJAMIN SEVAULT" userId="1d99057e-d8ee-4d69-85f9-da414ea0af72" providerId="ADAL" clId="{0EE7AF5D-0BA6-43C7-B570-86FD6EEC03E1}" dt="2022-12-16T12:49:54.588" v="771" actId="478"/>
          <ac:grpSpMkLst>
            <pc:docMk/>
            <pc:sldMk cId="2219960456" sldId="273"/>
            <ac:grpSpMk id="49" creationId="{25254E29-F3CC-0CF7-AB00-8EBD314AB669}"/>
          </ac:grpSpMkLst>
        </pc:grpChg>
        <pc:grpChg chg="add del mod">
          <ac:chgData name="BENJAMIN SEVAULT" userId="1d99057e-d8ee-4d69-85f9-da414ea0af72" providerId="ADAL" clId="{0EE7AF5D-0BA6-43C7-B570-86FD6EEC03E1}" dt="2022-12-16T12:51:01.893" v="804" actId="478"/>
          <ac:grpSpMkLst>
            <pc:docMk/>
            <pc:sldMk cId="2219960456" sldId="273"/>
            <ac:grpSpMk id="52" creationId="{26BF3F7B-9685-A569-E728-EEAEF026F325}"/>
          </ac:grpSpMkLst>
        </pc:grpChg>
        <pc:grpChg chg="add mod">
          <ac:chgData name="BENJAMIN SEVAULT" userId="1d99057e-d8ee-4d69-85f9-da414ea0af72" providerId="ADAL" clId="{0EE7AF5D-0BA6-43C7-B570-86FD6EEC03E1}" dt="2022-12-16T12:50:12.891" v="801" actId="1037"/>
          <ac:grpSpMkLst>
            <pc:docMk/>
            <pc:sldMk cId="2219960456" sldId="273"/>
            <ac:grpSpMk id="55" creationId="{03CF2BD7-8234-5B36-7D5C-45269A3D8BA9}"/>
          </ac:grpSpMkLst>
        </pc:grpChg>
        <pc:grpChg chg="add mod">
          <ac:chgData name="BENJAMIN SEVAULT" userId="1d99057e-d8ee-4d69-85f9-da414ea0af72" providerId="ADAL" clId="{0EE7AF5D-0BA6-43C7-B570-86FD6EEC03E1}" dt="2022-12-16T12:51:13.985" v="820" actId="1036"/>
          <ac:grpSpMkLst>
            <pc:docMk/>
            <pc:sldMk cId="2219960456" sldId="273"/>
            <ac:grpSpMk id="58" creationId="{2D3C449C-E71F-D598-4986-A0A40D1270C4}"/>
          </ac:grpSpMkLst>
        </pc:grpChg>
        <pc:grpChg chg="add del mod">
          <ac:chgData name="BENJAMIN SEVAULT" userId="1d99057e-d8ee-4d69-85f9-da414ea0af72" providerId="ADAL" clId="{0EE7AF5D-0BA6-43C7-B570-86FD6EEC03E1}" dt="2022-12-16T12:53:28.834" v="829" actId="478"/>
          <ac:grpSpMkLst>
            <pc:docMk/>
            <pc:sldMk cId="2219960456" sldId="273"/>
            <ac:grpSpMk id="61" creationId="{C37DD0D0-4591-BCEE-4F91-0A997D20CF52}"/>
          </ac:grpSpMkLst>
        </pc:grpChg>
        <pc:grpChg chg="add mod">
          <ac:chgData name="BENJAMIN SEVAULT" userId="1d99057e-d8ee-4d69-85f9-da414ea0af72" providerId="ADAL" clId="{0EE7AF5D-0BA6-43C7-B570-86FD6EEC03E1}" dt="2022-12-16T12:53:27.595" v="828" actId="1076"/>
          <ac:grpSpMkLst>
            <pc:docMk/>
            <pc:sldMk cId="2219960456" sldId="273"/>
            <ac:grpSpMk id="64" creationId="{C7BB016D-F546-CF34-CFA5-AFDFE1C52DE6}"/>
          </ac:grpSpMkLst>
        </pc:grpChg>
        <pc:grpChg chg="add mod">
          <ac:chgData name="BENJAMIN SEVAULT" userId="1d99057e-d8ee-4d69-85f9-da414ea0af72" providerId="ADAL" clId="{0EE7AF5D-0BA6-43C7-B570-86FD6EEC03E1}" dt="2022-12-16T13:03:00.613" v="892" actId="1076"/>
          <ac:grpSpMkLst>
            <pc:docMk/>
            <pc:sldMk cId="2219960456" sldId="273"/>
            <ac:grpSpMk id="67" creationId="{AD45F27A-C106-EAF9-F543-7E67951AC756}"/>
          </ac:grpSpMkLst>
        </pc:grpChg>
        <pc:picChg chg="del topLvl">
          <ac:chgData name="BENJAMIN SEVAULT" userId="1d99057e-d8ee-4d69-85f9-da414ea0af72" providerId="ADAL" clId="{0EE7AF5D-0BA6-43C7-B570-86FD6EEC03E1}" dt="2022-12-16T08:50:23.330" v="98" actId="478"/>
          <ac:picMkLst>
            <pc:docMk/>
            <pc:sldMk cId="2219960456" sldId="273"/>
            <ac:picMk id="3" creationId="{9D8F9D00-4F82-772F-C33B-F5C6BFF929CB}"/>
          </ac:picMkLst>
        </pc:picChg>
        <pc:picChg chg="mod">
          <ac:chgData name="BENJAMIN SEVAULT" userId="1d99057e-d8ee-4d69-85f9-da414ea0af72" providerId="ADAL" clId="{0EE7AF5D-0BA6-43C7-B570-86FD6EEC03E1}" dt="2022-12-16T08:51:56.172" v="119"/>
          <ac:picMkLst>
            <pc:docMk/>
            <pc:sldMk cId="2219960456" sldId="273"/>
            <ac:picMk id="18" creationId="{6920CD74-DA54-D2B8-33D0-9A9810920B28}"/>
          </ac:picMkLst>
        </pc:picChg>
        <pc:picChg chg="mod">
          <ac:chgData name="BENJAMIN SEVAULT" userId="1d99057e-d8ee-4d69-85f9-da414ea0af72" providerId="ADAL" clId="{0EE7AF5D-0BA6-43C7-B570-86FD6EEC03E1}" dt="2022-12-16T08:51:56.172" v="119"/>
          <ac:picMkLst>
            <pc:docMk/>
            <pc:sldMk cId="2219960456" sldId="273"/>
            <ac:picMk id="19" creationId="{E58D6524-7D85-A636-638D-A10B13C13788}"/>
          </ac:picMkLst>
        </pc:picChg>
        <pc:picChg chg="add del mod">
          <ac:chgData name="BENJAMIN SEVAULT" userId="1d99057e-d8ee-4d69-85f9-da414ea0af72" providerId="ADAL" clId="{0EE7AF5D-0BA6-43C7-B570-86FD6EEC03E1}" dt="2022-12-16T10:14:50.715" v="369" actId="478"/>
          <ac:picMkLst>
            <pc:docMk/>
            <pc:sldMk cId="2219960456" sldId="273"/>
            <ac:picMk id="21" creationId="{03546EB1-D4C5-4E06-CF07-FB54DBC62FE9}"/>
          </ac:picMkLst>
        </pc:picChg>
        <pc:picChg chg="add mod">
          <ac:chgData name="BENJAMIN SEVAULT" userId="1d99057e-d8ee-4d69-85f9-da414ea0af72" providerId="ADAL" clId="{0EE7AF5D-0BA6-43C7-B570-86FD6EEC03E1}" dt="2022-12-16T10:20:04.218" v="436" actId="1076"/>
          <ac:picMkLst>
            <pc:docMk/>
            <pc:sldMk cId="2219960456" sldId="273"/>
            <ac:picMk id="23" creationId="{43E2F037-DC3D-2CD5-128A-2967C54AF8E1}"/>
          </ac:picMkLst>
        </pc:picChg>
        <pc:picChg chg="add mod">
          <ac:chgData name="BENJAMIN SEVAULT" userId="1d99057e-d8ee-4d69-85f9-da414ea0af72" providerId="ADAL" clId="{0EE7AF5D-0BA6-43C7-B570-86FD6EEC03E1}" dt="2022-12-16T13:06:35.304" v="906" actId="1038"/>
          <ac:picMkLst>
            <pc:docMk/>
            <pc:sldMk cId="2219960456" sldId="273"/>
            <ac:picMk id="25" creationId="{17D07D56-23DA-C2A1-F95B-65CAFD9134A3}"/>
          </ac:picMkLst>
        </pc:picChg>
        <pc:picChg chg="add mod">
          <ac:chgData name="BENJAMIN SEVAULT" userId="1d99057e-d8ee-4d69-85f9-da414ea0af72" providerId="ADAL" clId="{0EE7AF5D-0BA6-43C7-B570-86FD6EEC03E1}" dt="2022-12-16T09:01:46.919" v="347" actId="14100"/>
          <ac:picMkLst>
            <pc:docMk/>
            <pc:sldMk cId="2219960456" sldId="273"/>
            <ac:picMk id="27" creationId="{76DDEF16-AB5A-25A3-2CF0-B5DA813D155C}"/>
          </ac:picMkLst>
        </pc:picChg>
        <pc:picChg chg="add del mod">
          <ac:chgData name="BENJAMIN SEVAULT" userId="1d99057e-d8ee-4d69-85f9-da414ea0af72" providerId="ADAL" clId="{0EE7AF5D-0BA6-43C7-B570-86FD6EEC03E1}" dt="2022-12-16T09:01:43.499" v="346" actId="478"/>
          <ac:picMkLst>
            <pc:docMk/>
            <pc:sldMk cId="2219960456" sldId="273"/>
            <ac:picMk id="28" creationId="{C4343097-5EB3-24AB-06AE-DF8148B2A01E}"/>
          </ac:picMkLst>
        </pc:picChg>
        <pc:picChg chg="add del mod">
          <ac:chgData name="BENJAMIN SEVAULT" userId="1d99057e-d8ee-4d69-85f9-da414ea0af72" providerId="ADAL" clId="{0EE7AF5D-0BA6-43C7-B570-86FD6EEC03E1}" dt="2022-12-16T10:14:01.449" v="365" actId="478"/>
          <ac:picMkLst>
            <pc:docMk/>
            <pc:sldMk cId="2219960456" sldId="273"/>
            <ac:picMk id="30" creationId="{00FD2BA8-4F02-EF54-77BD-C7D4821AC99E}"/>
          </ac:picMkLst>
        </pc:picChg>
        <pc:picChg chg="add del mod">
          <ac:chgData name="BENJAMIN SEVAULT" userId="1d99057e-d8ee-4d69-85f9-da414ea0af72" providerId="ADAL" clId="{0EE7AF5D-0BA6-43C7-B570-86FD6EEC03E1}" dt="2022-12-16T10:14:00.503" v="364" actId="478"/>
          <ac:picMkLst>
            <pc:docMk/>
            <pc:sldMk cId="2219960456" sldId="273"/>
            <ac:picMk id="32" creationId="{A533F758-1257-A875-663C-CE39DBF8A0AA}"/>
          </ac:picMkLst>
        </pc:picChg>
        <pc:picChg chg="add mod">
          <ac:chgData name="BENJAMIN SEVAULT" userId="1d99057e-d8ee-4d69-85f9-da414ea0af72" providerId="ADAL" clId="{0EE7AF5D-0BA6-43C7-B570-86FD6EEC03E1}" dt="2022-12-16T10:22:06.078" v="616" actId="12789"/>
          <ac:picMkLst>
            <pc:docMk/>
            <pc:sldMk cId="2219960456" sldId="273"/>
            <ac:picMk id="34" creationId="{49025670-62C5-E847-5265-C12296E980BB}"/>
          </ac:picMkLst>
        </pc:picChg>
        <pc:picChg chg="add mod">
          <ac:chgData name="BENJAMIN SEVAULT" userId="1d99057e-d8ee-4d69-85f9-da414ea0af72" providerId="ADAL" clId="{0EE7AF5D-0BA6-43C7-B570-86FD6EEC03E1}" dt="2022-12-16T10:22:06.078" v="616" actId="12789"/>
          <ac:picMkLst>
            <pc:docMk/>
            <pc:sldMk cId="2219960456" sldId="273"/>
            <ac:picMk id="36" creationId="{3A62E3DD-FAEA-BF55-E150-CF8C031C680C}"/>
          </ac:picMkLst>
        </pc:picChg>
        <pc:picChg chg="add del mod">
          <ac:chgData name="BENJAMIN SEVAULT" userId="1d99057e-d8ee-4d69-85f9-da414ea0af72" providerId="ADAL" clId="{0EE7AF5D-0BA6-43C7-B570-86FD6EEC03E1}" dt="2022-12-16T10:24:05.648" v="628" actId="478"/>
          <ac:picMkLst>
            <pc:docMk/>
            <pc:sldMk cId="2219960456" sldId="273"/>
            <ac:picMk id="44" creationId="{BB7403C8-AA61-2E68-6072-03A4BC8503BF}"/>
          </ac:picMkLst>
        </pc:picChg>
        <pc:picChg chg="add mod">
          <ac:chgData name="BENJAMIN SEVAULT" userId="1d99057e-d8ee-4d69-85f9-da414ea0af72" providerId="ADAL" clId="{0EE7AF5D-0BA6-43C7-B570-86FD6EEC03E1}" dt="2022-12-16T12:49:08.325" v="760" actId="164"/>
          <ac:picMkLst>
            <pc:docMk/>
            <pc:sldMk cId="2219960456" sldId="273"/>
            <ac:picMk id="46" creationId="{CDA0DA50-B1EA-84B8-CBCF-FE4F211B26CA}"/>
          </ac:picMkLst>
        </pc:picChg>
        <pc:picChg chg="mod">
          <ac:chgData name="BENJAMIN SEVAULT" userId="1d99057e-d8ee-4d69-85f9-da414ea0af72" providerId="ADAL" clId="{0EE7AF5D-0BA6-43C7-B570-86FD6EEC03E1}" dt="2022-12-16T12:49:28.878" v="765"/>
          <ac:picMkLst>
            <pc:docMk/>
            <pc:sldMk cId="2219960456" sldId="273"/>
            <ac:picMk id="50" creationId="{78138590-CF38-4A32-A4FE-0611A0425534}"/>
          </ac:picMkLst>
        </pc:picChg>
        <pc:picChg chg="mod">
          <ac:chgData name="BENJAMIN SEVAULT" userId="1d99057e-d8ee-4d69-85f9-da414ea0af72" providerId="ADAL" clId="{0EE7AF5D-0BA6-43C7-B570-86FD6EEC03E1}" dt="2022-12-16T12:49:31.871" v="767"/>
          <ac:picMkLst>
            <pc:docMk/>
            <pc:sldMk cId="2219960456" sldId="273"/>
            <ac:picMk id="53" creationId="{CD1E1AEE-0EF2-F4B6-950E-3EB2059AFC71}"/>
          </ac:picMkLst>
        </pc:picChg>
        <pc:picChg chg="mod">
          <ac:chgData name="BENJAMIN SEVAULT" userId="1d99057e-d8ee-4d69-85f9-da414ea0af72" providerId="ADAL" clId="{0EE7AF5D-0BA6-43C7-B570-86FD6EEC03E1}" dt="2022-12-16T12:50:30.258" v="802" actId="1582"/>
          <ac:picMkLst>
            <pc:docMk/>
            <pc:sldMk cId="2219960456" sldId="273"/>
            <ac:picMk id="56" creationId="{A7B89EB6-FD26-53C3-56A9-DF9FDD7F74F3}"/>
          </ac:picMkLst>
        </pc:picChg>
        <pc:picChg chg="mod">
          <ac:chgData name="BENJAMIN SEVAULT" userId="1d99057e-d8ee-4d69-85f9-da414ea0af72" providerId="ADAL" clId="{0EE7AF5D-0BA6-43C7-B570-86FD6EEC03E1}" dt="2022-12-16T12:50:59.956" v="803"/>
          <ac:picMkLst>
            <pc:docMk/>
            <pc:sldMk cId="2219960456" sldId="273"/>
            <ac:picMk id="59" creationId="{79D4C222-9211-FDDA-CFD5-D19A107301C7}"/>
          </ac:picMkLst>
        </pc:picChg>
        <pc:picChg chg="mod">
          <ac:chgData name="BENJAMIN SEVAULT" userId="1d99057e-d8ee-4d69-85f9-da414ea0af72" providerId="ADAL" clId="{0EE7AF5D-0BA6-43C7-B570-86FD6EEC03E1}" dt="2022-12-16T12:53:15.617" v="825"/>
          <ac:picMkLst>
            <pc:docMk/>
            <pc:sldMk cId="2219960456" sldId="273"/>
            <ac:picMk id="62" creationId="{E4CF64EE-DCF8-241F-3114-1E311E1CABFB}"/>
          </ac:picMkLst>
        </pc:picChg>
        <pc:picChg chg="mod">
          <ac:chgData name="BENJAMIN SEVAULT" userId="1d99057e-d8ee-4d69-85f9-da414ea0af72" providerId="ADAL" clId="{0EE7AF5D-0BA6-43C7-B570-86FD6EEC03E1}" dt="2022-12-16T12:53:20.429" v="827"/>
          <ac:picMkLst>
            <pc:docMk/>
            <pc:sldMk cId="2219960456" sldId="273"/>
            <ac:picMk id="65" creationId="{9A44CED9-F713-1521-FABA-24A993EA6BC9}"/>
          </ac:picMkLst>
        </pc:picChg>
        <pc:picChg chg="mod">
          <ac:chgData name="BENJAMIN SEVAULT" userId="1d99057e-d8ee-4d69-85f9-da414ea0af72" providerId="ADAL" clId="{0EE7AF5D-0BA6-43C7-B570-86FD6EEC03E1}" dt="2022-12-16T13:02:45.531" v="889"/>
          <ac:picMkLst>
            <pc:docMk/>
            <pc:sldMk cId="2219960456" sldId="273"/>
            <ac:picMk id="68" creationId="{C0022BFE-BBCB-E773-D2E9-9012D0831B14}"/>
          </ac:picMkLst>
        </pc:picChg>
      </pc:sldChg>
      <pc:sldChg chg="modSp add del mod">
        <pc:chgData name="BENJAMIN SEVAULT" userId="1d99057e-d8ee-4d69-85f9-da414ea0af72" providerId="ADAL" clId="{0EE7AF5D-0BA6-43C7-B570-86FD6EEC03E1}" dt="2022-12-16T08:46:31.272" v="67" actId="47"/>
        <pc:sldMkLst>
          <pc:docMk/>
          <pc:sldMk cId="2641489785" sldId="273"/>
        </pc:sldMkLst>
        <pc:spChg chg="mod">
          <ac:chgData name="BENJAMIN SEVAULT" userId="1d99057e-d8ee-4d69-85f9-da414ea0af72" providerId="ADAL" clId="{0EE7AF5D-0BA6-43C7-B570-86FD6EEC03E1}" dt="2022-12-16T08:43:12.943" v="55" actId="20577"/>
          <ac:spMkLst>
            <pc:docMk/>
            <pc:sldMk cId="2641489785" sldId="273"/>
            <ac:spMk id="4" creationId="{2DC2A67A-A545-89EF-F5B3-267647579789}"/>
          </ac:spMkLst>
        </pc:spChg>
      </pc:sldChg>
      <pc:sldMasterChg chg="modSp modTransition modSldLayout">
        <pc:chgData name="BENJAMIN SEVAULT" userId="1d99057e-d8ee-4d69-85f9-da414ea0af72" providerId="ADAL" clId="{0EE7AF5D-0BA6-43C7-B570-86FD6EEC03E1}" dt="2022-12-16T12:35:29.308" v="676" actId="735"/>
        <pc:sldMasterMkLst>
          <pc:docMk/>
          <pc:sldMasterMk cId="2695739610" sldId="2147483660"/>
        </pc:sldMasterMkLst>
        <pc:sldLayoutChg chg="modSp modTransition">
          <pc:chgData name="BENJAMIN SEVAULT" userId="1d99057e-d8ee-4d69-85f9-da414ea0af72" providerId="ADAL" clId="{0EE7AF5D-0BA6-43C7-B570-86FD6EEC03E1}" dt="2022-12-16T12:35:02.887" v="675" actId="735"/>
          <pc:sldLayoutMkLst>
            <pc:docMk/>
            <pc:sldMasterMk cId="2695739610" sldId="2147483660"/>
            <pc:sldLayoutMk cId="2878593605" sldId="2147483661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2194492637" sldId="2147483662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221561413" sldId="2147483663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2193451130" sldId="2147483664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3057684562" sldId="2147483665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951180182" sldId="2147483666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3339154474" sldId="2147483667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3228037817" sldId="2147483668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2099951468" sldId="2147483669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3387032595" sldId="2147483670"/>
          </pc:sldLayoutMkLst>
        </pc:sldLayoutChg>
        <pc:sldLayoutChg chg="modTransition">
          <pc:chgData name="BENJAMIN SEVAULT" userId="1d99057e-d8ee-4d69-85f9-da414ea0af72" providerId="ADAL" clId="{0EE7AF5D-0BA6-43C7-B570-86FD6EEC03E1}" dt="2022-12-16T08:51:06.046" v="116"/>
          <pc:sldLayoutMkLst>
            <pc:docMk/>
            <pc:sldMasterMk cId="2695739610" sldId="2147483660"/>
            <pc:sldLayoutMk cId="61985270" sldId="2147483671"/>
          </pc:sldLayoutMkLst>
        </pc:sldLayoutChg>
      </pc:sldMasterChg>
    </pc:docChg>
  </pc:docChgLst>
  <pc:docChgLst>
    <pc:chgData name="BENJAMIN SEVAULT" userId="1d99057e-d8ee-4d69-85f9-da414ea0af72" providerId="ADAL" clId="{0073283E-0219-4DA3-8715-DF9613D9FE9E}"/>
    <pc:docChg chg="modSld modMainMaster">
      <pc:chgData name="BENJAMIN SEVAULT" userId="1d99057e-d8ee-4d69-85f9-da414ea0af72" providerId="ADAL" clId="{0073283E-0219-4DA3-8715-DF9613D9FE9E}" dt="2023-02-22T22:31:14.004" v="217"/>
      <pc:docMkLst>
        <pc:docMk/>
      </pc:docMkLst>
      <pc:sldChg chg="setBg">
        <pc:chgData name="BENJAMIN SEVAULT" userId="1d99057e-d8ee-4d69-85f9-da414ea0af72" providerId="ADAL" clId="{0073283E-0219-4DA3-8715-DF9613D9FE9E}" dt="2023-02-22T22:31:14.004" v="217"/>
        <pc:sldMkLst>
          <pc:docMk/>
          <pc:sldMk cId="752280851" sldId="257"/>
        </pc:sldMkLst>
      </pc:sldChg>
      <pc:sldMasterChg chg="setBg modSldLayout">
        <pc:chgData name="BENJAMIN SEVAULT" userId="1d99057e-d8ee-4d69-85f9-da414ea0af72" providerId="ADAL" clId="{0073283E-0219-4DA3-8715-DF9613D9FE9E}" dt="2023-02-22T22:31:14.004" v="217"/>
        <pc:sldMasterMkLst>
          <pc:docMk/>
          <pc:sldMasterMk cId="2695739610" sldId="2147483660"/>
        </pc:sldMasterMkLst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2878593605" sldId="2147483661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2194492637" sldId="2147483662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221561413" sldId="2147483663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2193451130" sldId="2147483664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3057684562" sldId="2147483665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951180182" sldId="2147483666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3339154474" sldId="2147483667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3228037817" sldId="2147483668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2099951468" sldId="2147483669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3387032595" sldId="2147483670"/>
          </pc:sldLayoutMkLst>
        </pc:sldLayoutChg>
        <pc:sldLayoutChg chg="setBg">
          <pc:chgData name="BENJAMIN SEVAULT" userId="1d99057e-d8ee-4d69-85f9-da414ea0af72" providerId="ADAL" clId="{0073283E-0219-4DA3-8715-DF9613D9FE9E}" dt="2023-02-22T22:31:14.004" v="217"/>
          <pc:sldLayoutMkLst>
            <pc:docMk/>
            <pc:sldMasterMk cId="2695739610" sldId="2147483660"/>
            <pc:sldLayoutMk cId="61985270" sldId="2147483671"/>
          </pc:sldLayoutMkLst>
        </pc:sldLayoutChg>
      </pc:sldMasterChg>
    </pc:docChg>
  </pc:docChgLst>
  <pc:docChgLst>
    <pc:chgData name="BENJAMIN SEVAULT" userId="1d99057e-d8ee-4d69-85f9-da414ea0af72" providerId="ADAL" clId="{7336A2DD-2AAC-43C3-B298-AE0A6BBFEDFF}"/>
    <pc:docChg chg="undo redo custSel addSld delSld modSld sldOrd modMainMaster addSection modSection modHandout">
      <pc:chgData name="BENJAMIN SEVAULT" userId="1d99057e-d8ee-4d69-85f9-da414ea0af72" providerId="ADAL" clId="{7336A2DD-2AAC-43C3-B298-AE0A6BBFEDFF}" dt="2023-06-30T08:24:30.929" v="2194" actId="1076"/>
      <pc:docMkLst>
        <pc:docMk/>
      </pc:docMkLst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752280851" sldId="257"/>
        </pc:sldMkLst>
        <pc:spChg chg="del">
          <ac:chgData name="BENJAMIN SEVAULT" userId="1d99057e-d8ee-4d69-85f9-da414ea0af72" providerId="ADAL" clId="{7336A2DD-2AAC-43C3-B298-AE0A6BBFEDFF}" dt="2023-06-29T09:34:53.764" v="875" actId="478"/>
          <ac:spMkLst>
            <pc:docMk/>
            <pc:sldMk cId="752280851" sldId="257"/>
            <ac:spMk id="3" creationId="{F1FCD6D3-8C53-054E-408A-58A53DA97E9D}"/>
          </ac:spMkLst>
        </pc:spChg>
        <pc:spChg chg="del">
          <ac:chgData name="BENJAMIN SEVAULT" userId="1d99057e-d8ee-4d69-85f9-da414ea0af72" providerId="ADAL" clId="{7336A2DD-2AAC-43C3-B298-AE0A6BBFEDFF}" dt="2023-06-29T09:32:50.375" v="860" actId="478"/>
          <ac:spMkLst>
            <pc:docMk/>
            <pc:sldMk cId="752280851" sldId="257"/>
            <ac:spMk id="10" creationId="{52763FCC-214C-9D24-617C-FFF3085DF9C9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3927880121" sldId="262"/>
        </pc:sldMkLst>
        <pc:spChg chg="del">
          <ac:chgData name="BENJAMIN SEVAULT" userId="1d99057e-d8ee-4d69-85f9-da414ea0af72" providerId="ADAL" clId="{7336A2DD-2AAC-43C3-B298-AE0A6BBFEDFF}" dt="2023-06-29T09:32:48.884" v="859" actId="478"/>
          <ac:spMkLst>
            <pc:docMk/>
            <pc:sldMk cId="3927880121" sldId="262"/>
            <ac:spMk id="14" creationId="{357C45BF-9B7A-B1F9-BA41-09CA802ACC94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999899589" sldId="263"/>
        </pc:sldMkLst>
        <pc:spChg chg="del">
          <ac:chgData name="BENJAMIN SEVAULT" userId="1d99057e-d8ee-4d69-85f9-da414ea0af72" providerId="ADAL" clId="{7336A2DD-2AAC-43C3-B298-AE0A6BBFEDFF}" dt="2023-06-29T09:32:56.560" v="863" actId="478"/>
          <ac:spMkLst>
            <pc:docMk/>
            <pc:sldMk cId="999899589" sldId="263"/>
            <ac:spMk id="14" creationId="{357C45BF-9B7A-B1F9-BA41-09CA802ACC94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1267691215" sldId="268"/>
        </pc:sldMkLst>
        <pc:spChg chg="del">
          <ac:chgData name="BENJAMIN SEVAULT" userId="1d99057e-d8ee-4d69-85f9-da414ea0af72" providerId="ADAL" clId="{7336A2DD-2AAC-43C3-B298-AE0A6BBFEDFF}" dt="2023-06-29T09:32:52.789" v="861" actId="478"/>
          <ac:spMkLst>
            <pc:docMk/>
            <pc:sldMk cId="1267691215" sldId="268"/>
            <ac:spMk id="14" creationId="{357C45BF-9B7A-B1F9-BA41-09CA802ACC94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55116203" sldId="270"/>
        </pc:sldMkLst>
        <pc:spChg chg="del">
          <ac:chgData name="BENJAMIN SEVAULT" userId="1d99057e-d8ee-4d69-85f9-da414ea0af72" providerId="ADAL" clId="{7336A2DD-2AAC-43C3-B298-AE0A6BBFEDFF}" dt="2023-06-29T09:32:57.825" v="864" actId="478"/>
          <ac:spMkLst>
            <pc:docMk/>
            <pc:sldMk cId="255116203" sldId="270"/>
            <ac:spMk id="14" creationId="{357C45BF-9B7A-B1F9-BA41-09CA802ACC94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718099358" sldId="271"/>
        </pc:sldMkLst>
        <pc:spChg chg="del">
          <ac:chgData name="BENJAMIN SEVAULT" userId="1d99057e-d8ee-4d69-85f9-da414ea0af72" providerId="ADAL" clId="{7336A2DD-2AAC-43C3-B298-AE0A6BBFEDFF}" dt="2023-06-29T09:32:59.671" v="865" actId="478"/>
          <ac:spMkLst>
            <pc:docMk/>
            <pc:sldMk cId="2718099358" sldId="271"/>
            <ac:spMk id="14" creationId="{357C45BF-9B7A-B1F9-BA41-09CA802ACC94}"/>
          </ac:spMkLst>
        </pc:spChg>
      </pc:sldChg>
      <pc:sldChg chg="delSp mod or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774725326" sldId="272"/>
        </pc:sldMkLst>
        <pc:spChg chg="del">
          <ac:chgData name="BENJAMIN SEVAULT" userId="1d99057e-d8ee-4d69-85f9-da414ea0af72" providerId="ADAL" clId="{7336A2DD-2AAC-43C3-B298-AE0A6BBFEDFF}" dt="2023-06-29T09:32:42.842" v="858" actId="478"/>
          <ac:spMkLst>
            <pc:docMk/>
            <pc:sldMk cId="774725326" sldId="272"/>
            <ac:spMk id="14" creationId="{357C45BF-9B7A-B1F9-BA41-09CA802ACC94}"/>
          </ac:spMkLst>
        </pc:spChg>
      </pc:sldChg>
      <pc:sldChg chg="delSp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219960456" sldId="273"/>
        </pc:sldMkLst>
        <pc:spChg chg="del">
          <ac:chgData name="BENJAMIN SEVAULT" userId="1d99057e-d8ee-4d69-85f9-da414ea0af72" providerId="ADAL" clId="{7336A2DD-2AAC-43C3-B298-AE0A6BBFEDFF}" dt="2023-06-29T09:32:54.160" v="862" actId="478"/>
          <ac:spMkLst>
            <pc:docMk/>
            <pc:sldMk cId="2219960456" sldId="273"/>
            <ac:spMk id="14" creationId="{357C45BF-9B7A-B1F9-BA41-09CA802ACC94}"/>
          </ac:spMkLst>
        </pc:spChg>
      </pc:sldChg>
      <pc:sldChg chg="addSp delSp modSp new add del mod ord modTransition modShow">
        <pc:chgData name="BENJAMIN SEVAULT" userId="1d99057e-d8ee-4d69-85f9-da414ea0af72" providerId="ADAL" clId="{7336A2DD-2AAC-43C3-B298-AE0A6BBFEDFF}" dt="2023-06-29T13:25:24.392" v="1326"/>
        <pc:sldMkLst>
          <pc:docMk/>
          <pc:sldMk cId="348495660" sldId="274"/>
        </pc:sldMkLst>
        <pc:spChg chg="del">
          <ac:chgData name="BENJAMIN SEVAULT" userId="1d99057e-d8ee-4d69-85f9-da414ea0af72" providerId="ADAL" clId="{7336A2DD-2AAC-43C3-B298-AE0A6BBFEDFF}" dt="2023-06-28T12:51:56.878" v="3" actId="478"/>
          <ac:spMkLst>
            <pc:docMk/>
            <pc:sldMk cId="348495660" sldId="274"/>
            <ac:spMk id="2" creationId="{FF6D4C6E-CFEB-C234-ABA5-7515133C680B}"/>
          </ac:spMkLst>
        </pc:spChg>
        <pc:spChg chg="del">
          <ac:chgData name="BENJAMIN SEVAULT" userId="1d99057e-d8ee-4d69-85f9-da414ea0af72" providerId="ADAL" clId="{7336A2DD-2AAC-43C3-B298-AE0A6BBFEDFF}" dt="2023-06-28T12:51:59.710" v="4" actId="478"/>
          <ac:spMkLst>
            <pc:docMk/>
            <pc:sldMk cId="348495660" sldId="274"/>
            <ac:spMk id="3" creationId="{58EFF918-EE97-0F0C-0E69-BBED16B49B74}"/>
          </ac:spMkLst>
        </pc:spChg>
        <pc:spChg chg="mod">
          <ac:chgData name="BENJAMIN SEVAULT" userId="1d99057e-d8ee-4d69-85f9-da414ea0af72" providerId="ADAL" clId="{7336A2DD-2AAC-43C3-B298-AE0A6BBFEDFF}" dt="2023-06-28T14:14:52.827" v="525" actId="12788"/>
          <ac:spMkLst>
            <pc:docMk/>
            <pc:sldMk cId="348495660" sldId="274"/>
            <ac:spMk id="4" creationId="{CBB43743-E9A4-9FFB-E1BC-8EA11D68AD2E}"/>
          </ac:spMkLst>
        </pc:spChg>
        <pc:spChg chg="add mod">
          <ac:chgData name="BENJAMIN SEVAULT" userId="1d99057e-d8ee-4d69-85f9-da414ea0af72" providerId="ADAL" clId="{7336A2DD-2AAC-43C3-B298-AE0A6BBFEDFF}" dt="2023-06-28T14:15:00.569" v="528" actId="12788"/>
          <ac:spMkLst>
            <pc:docMk/>
            <pc:sldMk cId="348495660" sldId="274"/>
            <ac:spMk id="5" creationId="{52E67441-E0C3-AEC5-7424-BC2A9DC1E5D7}"/>
          </ac:spMkLst>
        </pc:spChg>
        <pc:spChg chg="add mod">
          <ac:chgData name="BENJAMIN SEVAULT" userId="1d99057e-d8ee-4d69-85f9-da414ea0af72" providerId="ADAL" clId="{7336A2DD-2AAC-43C3-B298-AE0A6BBFEDFF}" dt="2023-06-29T11:52:07.823" v="985" actId="12788"/>
          <ac:spMkLst>
            <pc:docMk/>
            <pc:sldMk cId="348495660" sldId="274"/>
            <ac:spMk id="6" creationId="{B3A2AA39-110A-4068-1ACA-42846529A3FE}"/>
          </ac:spMkLst>
        </pc:spChg>
      </pc:sldChg>
      <pc:sldChg chg="addSp delSp modSp add mod ord modTransition modAnim modShow">
        <pc:chgData name="BENJAMIN SEVAULT" userId="1d99057e-d8ee-4d69-85f9-da414ea0af72" providerId="ADAL" clId="{7336A2DD-2AAC-43C3-B298-AE0A6BBFEDFF}" dt="2023-06-30T06:48:21.803" v="1328"/>
        <pc:sldMkLst>
          <pc:docMk/>
          <pc:sldMk cId="3916154810" sldId="275"/>
        </pc:sldMkLst>
        <pc:spChg chg="add mod">
          <ac:chgData name="BENJAMIN SEVAULT" userId="1d99057e-d8ee-4d69-85f9-da414ea0af72" providerId="ADAL" clId="{7336A2DD-2AAC-43C3-B298-AE0A6BBFEDFF}" dt="2023-06-28T13:09:44.159" v="42" actId="12788"/>
          <ac:spMkLst>
            <pc:docMk/>
            <pc:sldMk cId="3916154810" sldId="275"/>
            <ac:spMk id="2" creationId="{2C870C1C-1C4B-DDD9-0C74-4C81930A62BF}"/>
          </ac:spMkLst>
        </pc:spChg>
        <pc:spChg chg="add del">
          <ac:chgData name="BENJAMIN SEVAULT" userId="1d99057e-d8ee-4d69-85f9-da414ea0af72" providerId="ADAL" clId="{7336A2DD-2AAC-43C3-B298-AE0A6BBFEDFF}" dt="2023-06-28T13:14:26.755" v="44" actId="22"/>
          <ac:spMkLst>
            <pc:docMk/>
            <pc:sldMk cId="3916154810" sldId="275"/>
            <ac:spMk id="5" creationId="{F61C0FC9-1AE0-407D-F7AD-7BEE411B5F4D}"/>
          </ac:spMkLst>
        </pc:spChg>
        <pc:spChg chg="add mod">
          <ac:chgData name="BENJAMIN SEVAULT" userId="1d99057e-d8ee-4d69-85f9-da414ea0af72" providerId="ADAL" clId="{7336A2DD-2AAC-43C3-B298-AE0A6BBFEDFF}" dt="2023-06-29T13:24:33.410" v="1319" actId="1037"/>
          <ac:spMkLst>
            <pc:docMk/>
            <pc:sldMk cId="3916154810" sldId="275"/>
            <ac:spMk id="6" creationId="{CBA6642E-8C1D-10EA-7A35-005A50F58EF0}"/>
          </ac:spMkLst>
        </pc:spChg>
        <pc:spChg chg="add del mod">
          <ac:chgData name="BENJAMIN SEVAULT" userId="1d99057e-d8ee-4d69-85f9-da414ea0af72" providerId="ADAL" clId="{7336A2DD-2AAC-43C3-B298-AE0A6BBFEDFF}" dt="2023-06-28T13:20:27.330" v="110" actId="478"/>
          <ac:spMkLst>
            <pc:docMk/>
            <pc:sldMk cId="3916154810" sldId="275"/>
            <ac:spMk id="7" creationId="{0F334CDA-FD86-412B-235D-5AA632EF6E3B}"/>
          </ac:spMkLst>
        </pc:spChg>
        <pc:spChg chg="add mod">
          <ac:chgData name="BENJAMIN SEVAULT" userId="1d99057e-d8ee-4d69-85f9-da414ea0af72" providerId="ADAL" clId="{7336A2DD-2AAC-43C3-B298-AE0A6BBFEDFF}" dt="2023-06-28T14:13:23.626" v="498" actId="12788"/>
          <ac:spMkLst>
            <pc:docMk/>
            <pc:sldMk cId="3916154810" sldId="275"/>
            <ac:spMk id="9" creationId="{54B2B900-3AE5-244A-6BE6-D04EA0AF5119}"/>
          </ac:spMkLst>
        </pc:spChg>
        <pc:picChg chg="add del mod">
          <ac:chgData name="BENJAMIN SEVAULT" userId="1d99057e-d8ee-4d69-85f9-da414ea0af72" providerId="ADAL" clId="{7336A2DD-2AAC-43C3-B298-AE0A6BBFEDFF}" dt="2023-06-28T13:22:18.393" v="123" actId="21"/>
          <ac:picMkLst>
            <pc:docMk/>
            <pc:sldMk cId="3916154810" sldId="275"/>
            <ac:picMk id="8" creationId="{9C30ADCE-58F4-E54B-A4E4-8DAD0175872C}"/>
          </ac:picMkLst>
        </pc:picChg>
        <pc:picChg chg="add mod">
          <ac:chgData name="BENJAMIN SEVAULT" userId="1d99057e-d8ee-4d69-85f9-da414ea0af72" providerId="ADAL" clId="{7336A2DD-2AAC-43C3-B298-AE0A6BBFEDFF}" dt="2023-06-28T14:12:42.852" v="450" actId="1036"/>
          <ac:picMkLst>
            <pc:docMk/>
            <pc:sldMk cId="3916154810" sldId="275"/>
            <ac:picMk id="1026" creationId="{99800DBB-AF9D-BA71-A11D-4B6D3D80E643}"/>
          </ac:picMkLst>
        </pc:picChg>
      </pc:sldChg>
      <pc:sldChg chg="addSp delSp modSp add mod or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340161520" sldId="276"/>
        </pc:sldMkLst>
        <pc:spChg chg="add mod">
          <ac:chgData name="BENJAMIN SEVAULT" userId="1d99057e-d8ee-4d69-85f9-da414ea0af72" providerId="ADAL" clId="{7336A2DD-2AAC-43C3-B298-AE0A6BBFEDFF}" dt="2023-06-28T14:04:46.881" v="330" actId="1076"/>
          <ac:spMkLst>
            <pc:docMk/>
            <pc:sldMk cId="340161520" sldId="276"/>
            <ac:spMk id="5" creationId="{1CB740ED-C59D-B945-81BA-936AD310F078}"/>
          </ac:spMkLst>
        </pc:spChg>
        <pc:spChg chg="mod">
          <ac:chgData name="BENJAMIN SEVAULT" userId="1d99057e-d8ee-4d69-85f9-da414ea0af72" providerId="ADAL" clId="{7336A2DD-2AAC-43C3-B298-AE0A6BBFEDFF}" dt="2023-06-29T11:50:19.441" v="962" actId="12788"/>
          <ac:spMkLst>
            <pc:docMk/>
            <pc:sldMk cId="340161520" sldId="276"/>
            <ac:spMk id="6" creationId="{CBA6642E-8C1D-10EA-7A35-005A50F58EF0}"/>
          </ac:spMkLst>
        </pc:spChg>
        <pc:spChg chg="mod">
          <ac:chgData name="BENJAMIN SEVAULT" userId="1d99057e-d8ee-4d69-85f9-da414ea0af72" providerId="ADAL" clId="{7336A2DD-2AAC-43C3-B298-AE0A6BBFEDFF}" dt="2023-06-28T14:06:10.368" v="351" actId="313"/>
          <ac:spMkLst>
            <pc:docMk/>
            <pc:sldMk cId="340161520" sldId="276"/>
            <ac:spMk id="7" creationId="{0F334CDA-FD86-412B-235D-5AA632EF6E3B}"/>
          </ac:spMkLst>
        </pc:spChg>
        <pc:spChg chg="add mod">
          <ac:chgData name="BENJAMIN SEVAULT" userId="1d99057e-d8ee-4d69-85f9-da414ea0af72" providerId="ADAL" clId="{7336A2DD-2AAC-43C3-B298-AE0A6BBFEDFF}" dt="2023-06-28T14:05:52.068" v="343" actId="1038"/>
          <ac:spMkLst>
            <pc:docMk/>
            <pc:sldMk cId="340161520" sldId="276"/>
            <ac:spMk id="11" creationId="{8CF6CD6B-B47B-7AFF-6C23-6499773636C2}"/>
          </ac:spMkLst>
        </pc:spChg>
        <pc:picChg chg="add del mod">
          <ac:chgData name="BENJAMIN SEVAULT" userId="1d99057e-d8ee-4d69-85f9-da414ea0af72" providerId="ADAL" clId="{7336A2DD-2AAC-43C3-B298-AE0A6BBFEDFF}" dt="2023-06-28T13:22:51.950" v="145" actId="478"/>
          <ac:picMkLst>
            <pc:docMk/>
            <pc:sldMk cId="340161520" sldId="276"/>
            <ac:picMk id="3" creationId="{2D43CE49-2C33-B696-58C2-E760A30BF93E}"/>
          </ac:picMkLst>
        </pc:picChg>
        <pc:picChg chg="del">
          <ac:chgData name="BENJAMIN SEVAULT" userId="1d99057e-d8ee-4d69-85f9-da414ea0af72" providerId="ADAL" clId="{7336A2DD-2AAC-43C3-B298-AE0A6BBFEDFF}" dt="2023-06-28T13:21:39.421" v="112" actId="478"/>
          <ac:picMkLst>
            <pc:docMk/>
            <pc:sldMk cId="340161520" sldId="276"/>
            <ac:picMk id="1026" creationId="{99800DBB-AF9D-BA71-A11D-4B6D3D80E643}"/>
          </ac:picMkLst>
        </pc:picChg>
        <pc:picChg chg="add del mod">
          <ac:chgData name="BENJAMIN SEVAULT" userId="1d99057e-d8ee-4d69-85f9-da414ea0af72" providerId="ADAL" clId="{7336A2DD-2AAC-43C3-B298-AE0A6BBFEDFF}" dt="2023-06-28T13:21:44.178" v="115" actId="478"/>
          <ac:picMkLst>
            <pc:docMk/>
            <pc:sldMk cId="340161520" sldId="276"/>
            <ac:picMk id="2050" creationId="{1B802AE1-E0D3-0799-595E-070CA9C3DEA1}"/>
          </ac:picMkLst>
        </pc:picChg>
        <pc:picChg chg="add mod">
          <ac:chgData name="BENJAMIN SEVAULT" userId="1d99057e-d8ee-4d69-85f9-da414ea0af72" providerId="ADAL" clId="{7336A2DD-2AAC-43C3-B298-AE0A6BBFEDFF}" dt="2023-06-28T13:22:50.506" v="144" actId="1076"/>
          <ac:picMkLst>
            <pc:docMk/>
            <pc:sldMk cId="340161520" sldId="276"/>
            <ac:picMk id="2052" creationId="{D8F3B849-4E14-C127-F2F9-C1C9679452D2}"/>
          </ac:picMkLst>
        </pc:picChg>
        <pc:picChg chg="add mod">
          <ac:chgData name="BENJAMIN SEVAULT" userId="1d99057e-d8ee-4d69-85f9-da414ea0af72" providerId="ADAL" clId="{7336A2DD-2AAC-43C3-B298-AE0A6BBFEDFF}" dt="2023-06-28T14:05:49.451" v="342" actId="1076"/>
          <ac:picMkLst>
            <pc:docMk/>
            <pc:sldMk cId="340161520" sldId="276"/>
            <ac:picMk id="2054" creationId="{1B9F1E77-9B61-3F02-F897-D44548E4C438}"/>
          </ac:picMkLst>
        </pc:picChg>
        <pc:cxnChg chg="add mod">
          <ac:chgData name="BENJAMIN SEVAULT" userId="1d99057e-d8ee-4d69-85f9-da414ea0af72" providerId="ADAL" clId="{7336A2DD-2AAC-43C3-B298-AE0A6BBFEDFF}" dt="2023-06-28T14:05:52.068" v="343" actId="1038"/>
          <ac:cxnSpMkLst>
            <pc:docMk/>
            <pc:sldMk cId="340161520" sldId="276"/>
            <ac:cxnSpMk id="9" creationId="{49F4C53C-C999-805A-F52F-8AACAEB1D669}"/>
          </ac:cxnSpMkLst>
        </pc:cxnChg>
      </pc:sldChg>
      <pc:sldChg chg="modSp add mod or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987192523" sldId="277"/>
        </pc:sldMkLst>
        <pc:spChg chg="mod">
          <ac:chgData name="BENJAMIN SEVAULT" userId="1d99057e-d8ee-4d69-85f9-da414ea0af72" providerId="ADAL" clId="{7336A2DD-2AAC-43C3-B298-AE0A6BBFEDFF}" dt="2023-06-28T14:07:48.010" v="357" actId="12788"/>
          <ac:spMkLst>
            <pc:docMk/>
            <pc:sldMk cId="2987192523" sldId="277"/>
            <ac:spMk id="2" creationId="{2C870C1C-1C4B-DDD9-0C74-4C81930A62BF}"/>
          </ac:spMkLst>
        </pc:spChg>
        <pc:spChg chg="mod">
          <ac:chgData name="BENJAMIN SEVAULT" userId="1d99057e-d8ee-4d69-85f9-da414ea0af72" providerId="ADAL" clId="{7336A2DD-2AAC-43C3-B298-AE0A6BBFEDFF}" dt="2023-06-29T11:49:46.733" v="956" actId="12788"/>
          <ac:spMkLst>
            <pc:docMk/>
            <pc:sldMk cId="2987192523" sldId="277"/>
            <ac:spMk id="6" creationId="{CBA6642E-8C1D-10EA-7A35-005A50F58EF0}"/>
          </ac:spMkLst>
        </pc:spChg>
        <pc:spChg chg="mod">
          <ac:chgData name="BENJAMIN SEVAULT" userId="1d99057e-d8ee-4d69-85f9-da414ea0af72" providerId="ADAL" clId="{7336A2DD-2AAC-43C3-B298-AE0A6BBFEDFF}" dt="2023-06-28T14:12:09.471" v="444" actId="20577"/>
          <ac:spMkLst>
            <pc:docMk/>
            <pc:sldMk cId="2987192523" sldId="277"/>
            <ac:spMk id="7" creationId="{0F334CDA-FD86-412B-235D-5AA632EF6E3B}"/>
          </ac:spMkLst>
        </pc:spChg>
      </pc:sldChg>
      <pc:sldChg chg="addSp delSp modSp add mod ord modTransition modNotesTx">
        <pc:chgData name="BENJAMIN SEVAULT" userId="1d99057e-d8ee-4d69-85f9-da414ea0af72" providerId="ADAL" clId="{7336A2DD-2AAC-43C3-B298-AE0A6BBFEDFF}" dt="2023-06-29T13:25:24.392" v="1326"/>
        <pc:sldMkLst>
          <pc:docMk/>
          <pc:sldMk cId="495393268" sldId="278"/>
        </pc:sldMkLst>
        <pc:spChg chg="mod">
          <ac:chgData name="BENJAMIN SEVAULT" userId="1d99057e-d8ee-4d69-85f9-da414ea0af72" providerId="ADAL" clId="{7336A2DD-2AAC-43C3-B298-AE0A6BBFEDFF}" dt="2023-06-28T14:14:10.642" v="502" actId="1076"/>
          <ac:spMkLst>
            <pc:docMk/>
            <pc:sldMk cId="495393268" sldId="278"/>
            <ac:spMk id="2" creationId="{2C870C1C-1C4B-DDD9-0C74-4C81930A62BF}"/>
          </ac:spMkLst>
        </pc:spChg>
        <pc:spChg chg="del">
          <ac:chgData name="BENJAMIN SEVAULT" userId="1d99057e-d8ee-4d69-85f9-da414ea0af72" providerId="ADAL" clId="{7336A2DD-2AAC-43C3-B298-AE0A6BBFEDFF}" dt="2023-06-28T14:19:38.994" v="568" actId="478"/>
          <ac:spMkLst>
            <pc:docMk/>
            <pc:sldMk cId="495393268" sldId="278"/>
            <ac:spMk id="5" creationId="{1CB740ED-C59D-B945-81BA-936AD310F078}"/>
          </ac:spMkLst>
        </pc:spChg>
        <pc:spChg chg="mod">
          <ac:chgData name="BENJAMIN SEVAULT" userId="1d99057e-d8ee-4d69-85f9-da414ea0af72" providerId="ADAL" clId="{7336A2DD-2AAC-43C3-B298-AE0A6BBFEDFF}" dt="2023-06-29T11:50:29.691" v="963" actId="115"/>
          <ac:spMkLst>
            <pc:docMk/>
            <pc:sldMk cId="495393268" sldId="278"/>
            <ac:spMk id="6" creationId="{CBA6642E-8C1D-10EA-7A35-005A50F58EF0}"/>
          </ac:spMkLst>
        </pc:spChg>
        <pc:spChg chg="del mod">
          <ac:chgData name="BENJAMIN SEVAULT" userId="1d99057e-d8ee-4d69-85f9-da414ea0af72" providerId="ADAL" clId="{7336A2DD-2AAC-43C3-B298-AE0A6BBFEDFF}" dt="2023-06-28T14:19:37.502" v="566"/>
          <ac:spMkLst>
            <pc:docMk/>
            <pc:sldMk cId="495393268" sldId="278"/>
            <ac:spMk id="7" creationId="{0F334CDA-FD86-412B-235D-5AA632EF6E3B}"/>
          </ac:spMkLst>
        </pc:spChg>
        <pc:spChg chg="add mod">
          <ac:chgData name="BENJAMIN SEVAULT" userId="1d99057e-d8ee-4d69-85f9-da414ea0af72" providerId="ADAL" clId="{7336A2DD-2AAC-43C3-B298-AE0A6BBFEDFF}" dt="2023-06-29T08:33:50.133" v="722" actId="2085"/>
          <ac:spMkLst>
            <pc:docMk/>
            <pc:sldMk cId="495393268" sldId="278"/>
            <ac:spMk id="7" creationId="{F5E12AA7-D45F-CE1C-1422-DF285AEB1508}"/>
          </ac:spMkLst>
        </pc:spChg>
        <pc:spChg chg="add mod">
          <ac:chgData name="BENJAMIN SEVAULT" userId="1d99057e-d8ee-4d69-85f9-da414ea0af72" providerId="ADAL" clId="{7336A2DD-2AAC-43C3-B298-AE0A6BBFEDFF}" dt="2023-06-29T08:31:50.422" v="678" actId="164"/>
          <ac:spMkLst>
            <pc:docMk/>
            <pc:sldMk cId="495393268" sldId="278"/>
            <ac:spMk id="9" creationId="{4C8E2E29-EFA2-E887-C6CC-8641718AAB80}"/>
          </ac:spMkLst>
        </pc:spChg>
        <pc:spChg chg="del">
          <ac:chgData name="BENJAMIN SEVAULT" userId="1d99057e-d8ee-4d69-85f9-da414ea0af72" providerId="ADAL" clId="{7336A2DD-2AAC-43C3-B298-AE0A6BBFEDFF}" dt="2023-06-28T14:19:38.994" v="568" actId="478"/>
          <ac:spMkLst>
            <pc:docMk/>
            <pc:sldMk cId="495393268" sldId="278"/>
            <ac:spMk id="11" creationId="{8CF6CD6B-B47B-7AFF-6C23-6499773636C2}"/>
          </ac:spMkLst>
        </pc:spChg>
        <pc:grpChg chg="add mod">
          <ac:chgData name="BENJAMIN SEVAULT" userId="1d99057e-d8ee-4d69-85f9-da414ea0af72" providerId="ADAL" clId="{7336A2DD-2AAC-43C3-B298-AE0A6BBFEDFF}" dt="2023-06-29T11:50:46.572" v="970" actId="12788"/>
          <ac:grpSpMkLst>
            <pc:docMk/>
            <pc:sldMk cId="495393268" sldId="278"/>
            <ac:grpSpMk id="5" creationId="{F0A3A954-9D25-9F7A-8AA0-B07CA44DB05F}"/>
          </ac:grpSpMkLst>
        </pc:grpChg>
        <pc:grpChg chg="add del mod">
          <ac:chgData name="BENJAMIN SEVAULT" userId="1d99057e-d8ee-4d69-85f9-da414ea0af72" providerId="ADAL" clId="{7336A2DD-2AAC-43C3-B298-AE0A6BBFEDFF}" dt="2023-06-29T08:35:58.744" v="730" actId="478"/>
          <ac:grpSpMkLst>
            <pc:docMk/>
            <pc:sldMk cId="495393268" sldId="278"/>
            <ac:grpSpMk id="10" creationId="{5A7014D5-FBFB-5374-A9FF-AE862E03C5C7}"/>
          </ac:grpSpMkLst>
        </pc:grpChg>
        <pc:picChg chg="add mod">
          <ac:chgData name="BENJAMIN SEVAULT" userId="1d99057e-d8ee-4d69-85f9-da414ea0af72" providerId="ADAL" clId="{7336A2DD-2AAC-43C3-B298-AE0A6BBFEDFF}" dt="2023-06-29T08:31:50.422" v="678" actId="164"/>
          <ac:picMkLst>
            <pc:docMk/>
            <pc:sldMk cId="495393268" sldId="278"/>
            <ac:picMk id="3" creationId="{C795B63E-34D6-3869-BCEA-654A3FE680A7}"/>
          </ac:picMkLst>
        </pc:picChg>
        <pc:picChg chg="add mod">
          <ac:chgData name="BENJAMIN SEVAULT" userId="1d99057e-d8ee-4d69-85f9-da414ea0af72" providerId="ADAL" clId="{7336A2DD-2AAC-43C3-B298-AE0A6BBFEDFF}" dt="2023-06-29T11:50:38.472" v="968" actId="1038"/>
          <ac:picMkLst>
            <pc:docMk/>
            <pc:sldMk cId="495393268" sldId="278"/>
            <ac:picMk id="8" creationId="{9761BD1C-B730-5FE2-640D-635E1913ED11}"/>
          </ac:picMkLst>
        </pc:picChg>
        <pc:picChg chg="add del mod modCrop">
          <ac:chgData name="BENJAMIN SEVAULT" userId="1d99057e-d8ee-4d69-85f9-da414ea0af72" providerId="ADAL" clId="{7336A2DD-2AAC-43C3-B298-AE0A6BBFEDFF}" dt="2023-06-29T08:35:58.299" v="729"/>
          <ac:picMkLst>
            <pc:docMk/>
            <pc:sldMk cId="495393268" sldId="278"/>
            <ac:picMk id="11" creationId="{5BD05C01-3521-39B8-82B0-5F348450690B}"/>
          </ac:picMkLst>
        </pc:picChg>
        <pc:picChg chg="del">
          <ac:chgData name="BENJAMIN SEVAULT" userId="1d99057e-d8ee-4d69-85f9-da414ea0af72" providerId="ADAL" clId="{7336A2DD-2AAC-43C3-B298-AE0A6BBFEDFF}" dt="2023-06-28T14:19:38.032" v="567" actId="478"/>
          <ac:picMkLst>
            <pc:docMk/>
            <pc:sldMk cId="495393268" sldId="278"/>
            <ac:picMk id="2052" creationId="{D8F3B849-4E14-C127-F2F9-C1C9679452D2}"/>
          </ac:picMkLst>
        </pc:picChg>
        <pc:picChg chg="del">
          <ac:chgData name="BENJAMIN SEVAULT" userId="1d99057e-d8ee-4d69-85f9-da414ea0af72" providerId="ADAL" clId="{7336A2DD-2AAC-43C3-B298-AE0A6BBFEDFF}" dt="2023-06-28T14:19:37.501" v="564" actId="478"/>
          <ac:picMkLst>
            <pc:docMk/>
            <pc:sldMk cId="495393268" sldId="278"/>
            <ac:picMk id="2054" creationId="{1B9F1E77-9B61-3F02-F897-D44548E4C438}"/>
          </ac:picMkLst>
        </pc:picChg>
        <pc:picChg chg="add del mod">
          <ac:chgData name="BENJAMIN SEVAULT" userId="1d99057e-d8ee-4d69-85f9-da414ea0af72" providerId="ADAL" clId="{7336A2DD-2AAC-43C3-B298-AE0A6BBFEDFF}" dt="2023-06-28T14:18:33.303" v="556" actId="478"/>
          <ac:picMkLst>
            <pc:docMk/>
            <pc:sldMk cId="495393268" sldId="278"/>
            <ac:picMk id="3074" creationId="{77B0AF55-925B-2498-B9D2-B69BBA06AC0B}"/>
          </ac:picMkLst>
        </pc:picChg>
        <pc:cxnChg chg="del mod">
          <ac:chgData name="BENJAMIN SEVAULT" userId="1d99057e-d8ee-4d69-85f9-da414ea0af72" providerId="ADAL" clId="{7336A2DD-2AAC-43C3-B298-AE0A6BBFEDFF}" dt="2023-06-28T14:19:38.994" v="568" actId="478"/>
          <ac:cxnSpMkLst>
            <pc:docMk/>
            <pc:sldMk cId="495393268" sldId="278"/>
            <ac:cxnSpMk id="9" creationId="{49F4C53C-C999-805A-F52F-8AACAEB1D669}"/>
          </ac:cxnSpMkLst>
        </pc:cxnChg>
      </pc:sldChg>
      <pc:sldChg chg="addSp delSp modSp add mod ord modTransition modShow">
        <pc:chgData name="BENJAMIN SEVAULT" userId="1d99057e-d8ee-4d69-85f9-da414ea0af72" providerId="ADAL" clId="{7336A2DD-2AAC-43C3-B298-AE0A6BBFEDFF}" dt="2023-06-29T13:25:24.392" v="1326"/>
        <pc:sldMkLst>
          <pc:docMk/>
          <pc:sldMk cId="4250678425" sldId="279"/>
        </pc:sldMkLst>
        <pc:spChg chg="add mod">
          <ac:chgData name="BENJAMIN SEVAULT" userId="1d99057e-d8ee-4d69-85f9-da414ea0af72" providerId="ADAL" clId="{7336A2DD-2AAC-43C3-B298-AE0A6BBFEDFF}" dt="2023-06-29T11:51:06.352" v="974" actId="12788"/>
          <ac:spMkLst>
            <pc:docMk/>
            <pc:sldMk cId="4250678425" sldId="279"/>
            <ac:spMk id="2" creationId="{B2EBC202-5FAA-BE68-C484-A1127FEBBF17}"/>
          </ac:spMkLst>
        </pc:spChg>
        <pc:spChg chg="mod">
          <ac:chgData name="BENJAMIN SEVAULT" userId="1d99057e-d8ee-4d69-85f9-da414ea0af72" providerId="ADAL" clId="{7336A2DD-2AAC-43C3-B298-AE0A6BBFEDFF}" dt="2023-06-29T08:37:57.158" v="749" actId="20577"/>
          <ac:spMkLst>
            <pc:docMk/>
            <pc:sldMk cId="4250678425" sldId="279"/>
            <ac:spMk id="5" creationId="{52E67441-E0C3-AEC5-7424-BC2A9DC1E5D7}"/>
          </ac:spMkLst>
        </pc:spChg>
        <pc:spChg chg="del mod">
          <ac:chgData name="BENJAMIN SEVAULT" userId="1d99057e-d8ee-4d69-85f9-da414ea0af72" providerId="ADAL" clId="{7336A2DD-2AAC-43C3-B298-AE0A6BBFEDFF}" dt="2023-06-29T08:37:54.314" v="744" actId="478"/>
          <ac:spMkLst>
            <pc:docMk/>
            <pc:sldMk cId="4250678425" sldId="279"/>
            <ac:spMk id="6" creationId="{B3A2AA39-110A-4068-1ACA-42846529A3FE}"/>
          </ac:spMkLst>
        </pc:spChg>
        <pc:spChg chg="add mod">
          <ac:chgData name="BENJAMIN SEVAULT" userId="1d99057e-d8ee-4d69-85f9-da414ea0af72" providerId="ADAL" clId="{7336A2DD-2AAC-43C3-B298-AE0A6BBFEDFF}" dt="2023-06-29T08:46:10.974" v="780" actId="1076"/>
          <ac:spMkLst>
            <pc:docMk/>
            <pc:sldMk cId="4250678425" sldId="279"/>
            <ac:spMk id="7" creationId="{A3DEE6EC-67BE-2A2B-35E0-9B78E0FE27C2}"/>
          </ac:spMkLst>
        </pc:spChg>
        <pc:picChg chg="add mod">
          <ac:chgData name="BENJAMIN SEVAULT" userId="1d99057e-d8ee-4d69-85f9-da414ea0af72" providerId="ADAL" clId="{7336A2DD-2AAC-43C3-B298-AE0A6BBFEDFF}" dt="2023-06-29T08:45:25.188" v="762" actId="1076"/>
          <ac:picMkLst>
            <pc:docMk/>
            <pc:sldMk cId="4250678425" sldId="279"/>
            <ac:picMk id="3" creationId="{0C9D441D-B50E-8B35-A30F-132DE25FD312}"/>
          </ac:picMkLst>
        </pc:picChg>
      </pc:sldChg>
      <pc:sldChg chg="addSp delSp modSp add mod or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37315616" sldId="280"/>
        </pc:sldMkLst>
        <pc:spChg chg="mod">
          <ac:chgData name="BENJAMIN SEVAULT" userId="1d99057e-d8ee-4d69-85f9-da414ea0af72" providerId="ADAL" clId="{7336A2DD-2AAC-43C3-B298-AE0A6BBFEDFF}" dt="2023-06-29T11:51:29.436" v="978" actId="12788"/>
          <ac:spMkLst>
            <pc:docMk/>
            <pc:sldMk cId="237315616" sldId="280"/>
            <ac:spMk id="2" creationId="{B2EBC202-5FAA-BE68-C484-A1127FEBBF17}"/>
          </ac:spMkLst>
        </pc:spChg>
        <pc:spChg chg="mod">
          <ac:chgData name="BENJAMIN SEVAULT" userId="1d99057e-d8ee-4d69-85f9-da414ea0af72" providerId="ADAL" clId="{7336A2DD-2AAC-43C3-B298-AE0A6BBFEDFF}" dt="2023-06-29T09:32:13.612" v="857" actId="1076"/>
          <ac:spMkLst>
            <pc:docMk/>
            <pc:sldMk cId="237315616" sldId="280"/>
            <ac:spMk id="4" creationId="{CBB43743-E9A4-9FFB-E1BC-8EA11D68AD2E}"/>
          </ac:spMkLst>
        </pc:spChg>
        <pc:spChg chg="mod">
          <ac:chgData name="BENJAMIN SEVAULT" userId="1d99057e-d8ee-4d69-85f9-da414ea0af72" providerId="ADAL" clId="{7336A2DD-2AAC-43C3-B298-AE0A6BBFEDFF}" dt="2023-06-29T09:27:58.954" v="813" actId="1076"/>
          <ac:spMkLst>
            <pc:docMk/>
            <pc:sldMk cId="237315616" sldId="280"/>
            <ac:spMk id="7" creationId="{A3DEE6EC-67BE-2A2B-35E0-9B78E0FE27C2}"/>
          </ac:spMkLst>
        </pc:spChg>
        <pc:spChg chg="add del">
          <ac:chgData name="BENJAMIN SEVAULT" userId="1d99057e-d8ee-4d69-85f9-da414ea0af72" providerId="ADAL" clId="{7336A2DD-2AAC-43C3-B298-AE0A6BBFEDFF}" dt="2023-06-29T09:27:25.412" v="809" actId="22"/>
          <ac:spMkLst>
            <pc:docMk/>
            <pc:sldMk cId="237315616" sldId="280"/>
            <ac:spMk id="11" creationId="{F82AC0DC-9459-E66F-902D-63B2E5DC110B}"/>
          </ac:spMkLst>
        </pc:spChg>
        <pc:spChg chg="add mod">
          <ac:chgData name="BENJAMIN SEVAULT" userId="1d99057e-d8ee-4d69-85f9-da414ea0af72" providerId="ADAL" clId="{7336A2DD-2AAC-43C3-B298-AE0A6BBFEDFF}" dt="2023-06-29T09:28:16.284" v="824" actId="1076"/>
          <ac:spMkLst>
            <pc:docMk/>
            <pc:sldMk cId="237315616" sldId="280"/>
            <ac:spMk id="13" creationId="{61A21FCE-3538-BA0C-6465-0E0F935EC627}"/>
          </ac:spMkLst>
        </pc:spChg>
        <pc:spChg chg="add mod">
          <ac:chgData name="BENJAMIN SEVAULT" userId="1d99057e-d8ee-4d69-85f9-da414ea0af72" providerId="ADAL" clId="{7336A2DD-2AAC-43C3-B298-AE0A6BBFEDFF}" dt="2023-06-29T09:29:56.537" v="844" actId="164"/>
          <ac:spMkLst>
            <pc:docMk/>
            <pc:sldMk cId="237315616" sldId="280"/>
            <ac:spMk id="15" creationId="{31E48929-BA07-64FC-7268-F54CD4A53FC3}"/>
          </ac:spMkLst>
        </pc:spChg>
        <pc:grpChg chg="add mod">
          <ac:chgData name="BENJAMIN SEVAULT" userId="1d99057e-d8ee-4d69-85f9-da414ea0af72" providerId="ADAL" clId="{7336A2DD-2AAC-43C3-B298-AE0A6BBFEDFF}" dt="2023-06-29T09:30:12.270" v="853" actId="1037"/>
          <ac:grpSpMkLst>
            <pc:docMk/>
            <pc:sldMk cId="237315616" sldId="280"/>
            <ac:grpSpMk id="16" creationId="{CBB13F01-A597-8201-5B1C-59EDC0804BA9}"/>
          </ac:grpSpMkLst>
        </pc:grpChg>
        <pc:picChg chg="del">
          <ac:chgData name="BENJAMIN SEVAULT" userId="1d99057e-d8ee-4d69-85f9-da414ea0af72" providerId="ADAL" clId="{7336A2DD-2AAC-43C3-B298-AE0A6BBFEDFF}" dt="2023-06-29T09:22:43.047" v="795" actId="478"/>
          <ac:picMkLst>
            <pc:docMk/>
            <pc:sldMk cId="237315616" sldId="280"/>
            <ac:picMk id="3" creationId="{0C9D441D-B50E-8B35-A30F-132DE25FD312}"/>
          </ac:picMkLst>
        </pc:picChg>
        <pc:picChg chg="add del mod">
          <ac:chgData name="BENJAMIN SEVAULT" userId="1d99057e-d8ee-4d69-85f9-da414ea0af72" providerId="ADAL" clId="{7336A2DD-2AAC-43C3-B298-AE0A6BBFEDFF}" dt="2023-06-29T09:24:18.338" v="798" actId="478"/>
          <ac:picMkLst>
            <pc:docMk/>
            <pc:sldMk cId="237315616" sldId="280"/>
            <ac:picMk id="6" creationId="{C94FD80E-6F21-2F5B-6DA2-66D40E8B431C}"/>
          </ac:picMkLst>
        </pc:picChg>
        <pc:picChg chg="add mod">
          <ac:chgData name="BENJAMIN SEVAULT" userId="1d99057e-d8ee-4d69-85f9-da414ea0af72" providerId="ADAL" clId="{7336A2DD-2AAC-43C3-B298-AE0A6BBFEDFF}" dt="2023-06-29T09:26:57.529" v="807" actId="1582"/>
          <ac:picMkLst>
            <pc:docMk/>
            <pc:sldMk cId="237315616" sldId="280"/>
            <ac:picMk id="9" creationId="{191C3234-A720-04D9-5A70-9E1867EF2813}"/>
          </ac:picMkLst>
        </pc:picChg>
        <pc:picChg chg="add mod">
          <ac:chgData name="BENJAMIN SEVAULT" userId="1d99057e-d8ee-4d69-85f9-da414ea0af72" providerId="ADAL" clId="{7336A2DD-2AAC-43C3-B298-AE0A6BBFEDFF}" dt="2023-06-29T09:27:43.756" v="812" actId="1076"/>
          <ac:picMkLst>
            <pc:docMk/>
            <pc:sldMk cId="237315616" sldId="280"/>
            <ac:picMk id="12" creationId="{72CD1C5C-2BB2-76F2-520D-F07D09B4FD7D}"/>
          </ac:picMkLst>
        </pc:picChg>
        <pc:picChg chg="add mod">
          <ac:chgData name="BENJAMIN SEVAULT" userId="1d99057e-d8ee-4d69-85f9-da414ea0af72" providerId="ADAL" clId="{7336A2DD-2AAC-43C3-B298-AE0A6BBFEDFF}" dt="2023-06-29T09:30:05.483" v="852" actId="1037"/>
          <ac:picMkLst>
            <pc:docMk/>
            <pc:sldMk cId="237315616" sldId="280"/>
            <ac:picMk id="14" creationId="{45C2B441-5157-9D02-2B45-16CD1EDABF72}"/>
          </ac:picMkLst>
        </pc:picChg>
      </pc:sldChg>
      <pc:sldChg chg="addSp delSp modSp add mod modTransition">
        <pc:chgData name="BENJAMIN SEVAULT" userId="1d99057e-d8ee-4d69-85f9-da414ea0af72" providerId="ADAL" clId="{7336A2DD-2AAC-43C3-B298-AE0A6BBFEDFF}" dt="2023-06-30T08:24:30.929" v="2194" actId="1076"/>
        <pc:sldMkLst>
          <pc:docMk/>
          <pc:sldMk cId="1922786950" sldId="281"/>
        </pc:sldMkLst>
        <pc:spChg chg="del mod">
          <ac:chgData name="BENJAMIN SEVAULT" userId="1d99057e-d8ee-4d69-85f9-da414ea0af72" providerId="ADAL" clId="{7336A2DD-2AAC-43C3-B298-AE0A6BBFEDFF}" dt="2023-06-30T07:32:01.635" v="1331" actId="478"/>
          <ac:spMkLst>
            <pc:docMk/>
            <pc:sldMk cId="1922786950" sldId="281"/>
            <ac:spMk id="2" creationId="{B2EBC202-5FAA-BE68-C484-A1127FEBBF17}"/>
          </ac:spMkLst>
        </pc:spChg>
        <pc:spChg chg="mod">
          <ac:chgData name="BENJAMIN SEVAULT" userId="1d99057e-d8ee-4d69-85f9-da414ea0af72" providerId="ADAL" clId="{7336A2DD-2AAC-43C3-B298-AE0A6BBFEDFF}" dt="2023-06-30T08:13:56.378" v="1943" actId="1035"/>
          <ac:spMkLst>
            <pc:docMk/>
            <pc:sldMk cId="1922786950" sldId="281"/>
            <ac:spMk id="5" creationId="{52E67441-E0C3-AEC5-7424-BC2A9DC1E5D7}"/>
          </ac:spMkLst>
        </pc:spChg>
        <pc:spChg chg="add del mod">
          <ac:chgData name="BENJAMIN SEVAULT" userId="1d99057e-d8ee-4d69-85f9-da414ea0af72" providerId="ADAL" clId="{7336A2DD-2AAC-43C3-B298-AE0A6BBFEDFF}" dt="2023-06-30T07:36:59.524" v="1442" actId="478"/>
          <ac:spMkLst>
            <pc:docMk/>
            <pc:sldMk cId="1922786950" sldId="281"/>
            <ac:spMk id="6" creationId="{5B2E03B0-7FDD-8A93-DD8F-A5C8F169D64D}"/>
          </ac:spMkLst>
        </pc:spChg>
        <pc:spChg chg="mod topLvl">
          <ac:chgData name="BENJAMIN SEVAULT" userId="1d99057e-d8ee-4d69-85f9-da414ea0af72" providerId="ADAL" clId="{7336A2DD-2AAC-43C3-B298-AE0A6BBFEDFF}" dt="2023-06-30T08:23:49.201" v="2151" actId="165"/>
          <ac:spMkLst>
            <pc:docMk/>
            <pc:sldMk cId="1922786950" sldId="281"/>
            <ac:spMk id="7" creationId="{A3DEE6EC-67BE-2A2B-35E0-9B78E0FE27C2}"/>
          </ac:spMkLst>
        </pc:spChg>
        <pc:spChg chg="add mod">
          <ac:chgData name="BENJAMIN SEVAULT" userId="1d99057e-d8ee-4d69-85f9-da414ea0af72" providerId="ADAL" clId="{7336A2DD-2AAC-43C3-B298-AE0A6BBFEDFF}" dt="2023-06-30T08:23:49.201" v="2151" actId="165"/>
          <ac:spMkLst>
            <pc:docMk/>
            <pc:sldMk cId="1922786950" sldId="281"/>
            <ac:spMk id="9" creationId="{86ECBE5B-9205-2DDC-83FC-8C4F0238CD84}"/>
          </ac:spMkLst>
        </pc:spChg>
        <pc:spChg chg="add del mod">
          <ac:chgData name="BENJAMIN SEVAULT" userId="1d99057e-d8ee-4d69-85f9-da414ea0af72" providerId="ADAL" clId="{7336A2DD-2AAC-43C3-B298-AE0A6BBFEDFF}" dt="2023-06-30T07:50:20.322" v="1520" actId="478"/>
          <ac:spMkLst>
            <pc:docMk/>
            <pc:sldMk cId="1922786950" sldId="281"/>
            <ac:spMk id="10" creationId="{4AA67742-A96E-3CCE-DFAD-5B7AA4449B5B}"/>
          </ac:spMkLst>
        </pc:spChg>
        <pc:spChg chg="add mod">
          <ac:chgData name="BENJAMIN SEVAULT" userId="1d99057e-d8ee-4d69-85f9-da414ea0af72" providerId="ADAL" clId="{7336A2DD-2AAC-43C3-B298-AE0A6BBFEDFF}" dt="2023-06-30T08:23:49.201" v="2151" actId="165"/>
          <ac:spMkLst>
            <pc:docMk/>
            <pc:sldMk cId="1922786950" sldId="281"/>
            <ac:spMk id="11" creationId="{3A14A36D-70A6-F46B-DF83-14AF814A4711}"/>
          </ac:spMkLst>
        </pc:spChg>
        <pc:spChg chg="del mod">
          <ac:chgData name="BENJAMIN SEVAULT" userId="1d99057e-d8ee-4d69-85f9-da414ea0af72" providerId="ADAL" clId="{7336A2DD-2AAC-43C3-B298-AE0A6BBFEDFF}" dt="2023-06-29T09:54:51.421" v="907" actId="478"/>
          <ac:spMkLst>
            <pc:docMk/>
            <pc:sldMk cId="1922786950" sldId="281"/>
            <ac:spMk id="13" creationId="{61A21FCE-3538-BA0C-6465-0E0F935EC627}"/>
          </ac:spMkLst>
        </pc:spChg>
        <pc:spChg chg="add del mod">
          <ac:chgData name="BENJAMIN SEVAULT" userId="1d99057e-d8ee-4d69-85f9-da414ea0af72" providerId="ADAL" clId="{7336A2DD-2AAC-43C3-B298-AE0A6BBFEDFF}" dt="2023-06-30T08:00:50.022" v="1666" actId="478"/>
          <ac:spMkLst>
            <pc:docMk/>
            <pc:sldMk cId="1922786950" sldId="281"/>
            <ac:spMk id="14" creationId="{B17F91AE-877E-756A-B360-F157795808F7}"/>
          </ac:spMkLst>
        </pc:spChg>
        <pc:spChg chg="mod">
          <ac:chgData name="BENJAMIN SEVAULT" userId="1d99057e-d8ee-4d69-85f9-da414ea0af72" providerId="ADAL" clId="{7336A2DD-2AAC-43C3-B298-AE0A6BBFEDFF}" dt="2023-06-30T08:17:34.021" v="2058" actId="1038"/>
          <ac:spMkLst>
            <pc:docMk/>
            <pc:sldMk cId="1922786950" sldId="281"/>
            <ac:spMk id="17" creationId="{73F2F697-6A38-BA0A-D6FF-08AFD9A54C40}"/>
          </ac:spMkLst>
        </pc:spChg>
        <pc:spChg chg="mod topLvl">
          <ac:chgData name="BENJAMIN SEVAULT" userId="1d99057e-d8ee-4d69-85f9-da414ea0af72" providerId="ADAL" clId="{7336A2DD-2AAC-43C3-B298-AE0A6BBFEDFF}" dt="2023-06-30T08:23:49.201" v="2151" actId="165"/>
          <ac:spMkLst>
            <pc:docMk/>
            <pc:sldMk cId="1922786950" sldId="281"/>
            <ac:spMk id="20" creationId="{F60CF053-86A2-F390-3DB7-82336C6073B1}"/>
          </ac:spMkLst>
        </pc:spChg>
        <pc:spChg chg="mod topLvl">
          <ac:chgData name="BENJAMIN SEVAULT" userId="1d99057e-d8ee-4d69-85f9-da414ea0af72" providerId="ADAL" clId="{7336A2DD-2AAC-43C3-B298-AE0A6BBFEDFF}" dt="2023-06-30T08:23:49.201" v="2151" actId="165"/>
          <ac:spMkLst>
            <pc:docMk/>
            <pc:sldMk cId="1922786950" sldId="281"/>
            <ac:spMk id="26" creationId="{5B1E06B2-E033-3AAB-2A0D-410990FB2F9A}"/>
          </ac:spMkLst>
        </pc:spChg>
        <pc:spChg chg="add mod topLvl">
          <ac:chgData name="BENJAMIN SEVAULT" userId="1d99057e-d8ee-4d69-85f9-da414ea0af72" providerId="ADAL" clId="{7336A2DD-2AAC-43C3-B298-AE0A6BBFEDFF}" dt="2023-06-30T08:24:20.298" v="2175" actId="164"/>
          <ac:spMkLst>
            <pc:docMk/>
            <pc:sldMk cId="1922786950" sldId="281"/>
            <ac:spMk id="1036" creationId="{A9ED15F3-52B2-E0C4-0E68-A012565AF317}"/>
          </ac:spMkLst>
        </pc:spChg>
        <pc:grpChg chg="del">
          <ac:chgData name="BENJAMIN SEVAULT" userId="1d99057e-d8ee-4d69-85f9-da414ea0af72" providerId="ADAL" clId="{7336A2DD-2AAC-43C3-B298-AE0A6BBFEDFF}" dt="2023-06-29T09:54:49.165" v="906" actId="478"/>
          <ac:grpSpMkLst>
            <pc:docMk/>
            <pc:sldMk cId="1922786950" sldId="281"/>
            <ac:grpSpMk id="16" creationId="{CBB13F01-A597-8201-5B1C-59EDC0804BA9}"/>
          </ac:grpSpMkLst>
        </pc:grpChg>
        <pc:grpChg chg="add mod topLvl">
          <ac:chgData name="BENJAMIN SEVAULT" userId="1d99057e-d8ee-4d69-85f9-da414ea0af72" providerId="ADAL" clId="{7336A2DD-2AAC-43C3-B298-AE0A6BBFEDFF}" dt="2023-06-30T08:23:49.201" v="2151" actId="165"/>
          <ac:grpSpMkLst>
            <pc:docMk/>
            <pc:sldMk cId="1922786950" sldId="281"/>
            <ac:grpSpMk id="18" creationId="{044F0742-4552-B6C4-E314-8EE853655FD6}"/>
          </ac:grpSpMkLst>
        </pc:grpChg>
        <pc:grpChg chg="add del mod">
          <ac:chgData name="BENJAMIN SEVAULT" userId="1d99057e-d8ee-4d69-85f9-da414ea0af72" providerId="ADAL" clId="{7336A2DD-2AAC-43C3-B298-AE0A6BBFEDFF}" dt="2023-06-30T08:01:22.130" v="1677" actId="478"/>
          <ac:grpSpMkLst>
            <pc:docMk/>
            <pc:sldMk cId="1922786950" sldId="281"/>
            <ac:grpSpMk id="19" creationId="{F5444723-B52F-6583-2F98-F27FA88D38B5}"/>
          </ac:grpSpMkLst>
        </pc:grpChg>
        <pc:grpChg chg="add mod topLvl">
          <ac:chgData name="BENJAMIN SEVAULT" userId="1d99057e-d8ee-4d69-85f9-da414ea0af72" providerId="ADAL" clId="{7336A2DD-2AAC-43C3-B298-AE0A6BBFEDFF}" dt="2023-06-30T08:23:49.201" v="2151" actId="165"/>
          <ac:grpSpMkLst>
            <pc:docMk/>
            <pc:sldMk cId="1922786950" sldId="281"/>
            <ac:grpSpMk id="24" creationId="{9E01164C-7893-54BF-2528-96471AA2050E}"/>
          </ac:grpSpMkLst>
        </pc:grpChg>
        <pc:grpChg chg="add del mod">
          <ac:chgData name="BENJAMIN SEVAULT" userId="1d99057e-d8ee-4d69-85f9-da414ea0af72" providerId="ADAL" clId="{7336A2DD-2AAC-43C3-B298-AE0A6BBFEDFF}" dt="2023-06-30T08:06:15.039" v="1765" actId="478"/>
          <ac:grpSpMkLst>
            <pc:docMk/>
            <pc:sldMk cId="1922786950" sldId="281"/>
            <ac:grpSpMk id="25" creationId="{A15EEEA7-29FD-6E4D-7BDC-919639FB4BB7}"/>
          </ac:grpSpMkLst>
        </pc:grpChg>
        <pc:grpChg chg="add mod topLvl">
          <ac:chgData name="BENJAMIN SEVAULT" userId="1d99057e-d8ee-4d69-85f9-da414ea0af72" providerId="ADAL" clId="{7336A2DD-2AAC-43C3-B298-AE0A6BBFEDFF}" dt="2023-06-30T08:23:49.201" v="2151" actId="165"/>
          <ac:grpSpMkLst>
            <pc:docMk/>
            <pc:sldMk cId="1922786950" sldId="281"/>
            <ac:grpSpMk id="30" creationId="{BA353420-ED2A-A75B-0C1D-3338A86A9E5B}"/>
          </ac:grpSpMkLst>
        </pc:grpChg>
        <pc:grpChg chg="add mod topLvl">
          <ac:chgData name="BENJAMIN SEVAULT" userId="1d99057e-d8ee-4d69-85f9-da414ea0af72" providerId="ADAL" clId="{7336A2DD-2AAC-43C3-B298-AE0A6BBFEDFF}" dt="2023-06-30T08:23:49.201" v="2151" actId="165"/>
          <ac:grpSpMkLst>
            <pc:docMk/>
            <pc:sldMk cId="1922786950" sldId="281"/>
            <ac:grpSpMk id="31" creationId="{79844779-3DF1-8098-978D-6B80F24B9BB7}"/>
          </ac:grpSpMkLst>
        </pc:grpChg>
        <pc:grpChg chg="add del mod">
          <ac:chgData name="BENJAMIN SEVAULT" userId="1d99057e-d8ee-4d69-85f9-da414ea0af72" providerId="ADAL" clId="{7336A2DD-2AAC-43C3-B298-AE0A6BBFEDFF}" dt="2023-06-30T08:23:49.201" v="2151" actId="165"/>
          <ac:grpSpMkLst>
            <pc:docMk/>
            <pc:sldMk cId="1922786950" sldId="281"/>
            <ac:grpSpMk id="1031" creationId="{611F55BE-986F-1B21-5672-A0A0615ED636}"/>
          </ac:grpSpMkLst>
        </pc:grpChg>
        <pc:grpChg chg="add mod">
          <ac:chgData name="BENJAMIN SEVAULT" userId="1d99057e-d8ee-4d69-85f9-da414ea0af72" providerId="ADAL" clId="{7336A2DD-2AAC-43C3-B298-AE0A6BBFEDFF}" dt="2023-06-30T08:24:20.298" v="2175" actId="164"/>
          <ac:grpSpMkLst>
            <pc:docMk/>
            <pc:sldMk cId="1922786950" sldId="281"/>
            <ac:grpSpMk id="1035" creationId="{A846C937-95E5-D14B-8A12-F24D1558CB0C}"/>
          </ac:grpSpMkLst>
        </pc:grpChg>
        <pc:grpChg chg="add mod">
          <ac:chgData name="BENJAMIN SEVAULT" userId="1d99057e-d8ee-4d69-85f9-da414ea0af72" providerId="ADAL" clId="{7336A2DD-2AAC-43C3-B298-AE0A6BBFEDFF}" dt="2023-06-30T08:24:30.929" v="2194" actId="1076"/>
          <ac:grpSpMkLst>
            <pc:docMk/>
            <pc:sldMk cId="1922786950" sldId="281"/>
            <ac:grpSpMk id="1037" creationId="{DD06A877-3687-EB50-2F39-D499096791F7}"/>
          </ac:grpSpMkLst>
        </pc:grpChg>
        <pc:picChg chg="add mod ord topLvl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3" creationId="{E13587EE-C985-AEE5-6426-76712D089C6A}"/>
          </ac:picMkLst>
        </pc:picChg>
        <pc:picChg chg="add del mod">
          <ac:chgData name="BENJAMIN SEVAULT" userId="1d99057e-d8ee-4d69-85f9-da414ea0af72" providerId="ADAL" clId="{7336A2DD-2AAC-43C3-B298-AE0A6BBFEDFF}" dt="2023-06-30T08:16:45.847" v="2047" actId="478"/>
          <ac:picMkLst>
            <pc:docMk/>
            <pc:sldMk cId="1922786950" sldId="281"/>
            <ac:picMk id="4" creationId="{76ABD721-767B-78D1-53C2-558A34BD2018}"/>
          </ac:picMkLst>
        </pc:picChg>
        <pc:picChg chg="add del mod">
          <ac:chgData name="BENJAMIN SEVAULT" userId="1d99057e-d8ee-4d69-85f9-da414ea0af72" providerId="ADAL" clId="{7336A2DD-2AAC-43C3-B298-AE0A6BBFEDFF}" dt="2023-06-30T07:34:49.097" v="1426" actId="478"/>
          <ac:picMkLst>
            <pc:docMk/>
            <pc:sldMk cId="1922786950" sldId="281"/>
            <ac:picMk id="8" creationId="{68A970D3-BBCF-F8EB-7A88-5E92C75794E5}"/>
          </ac:picMkLst>
        </pc:picChg>
        <pc:picChg chg="del">
          <ac:chgData name="BENJAMIN SEVAULT" userId="1d99057e-d8ee-4d69-85f9-da414ea0af72" providerId="ADAL" clId="{7336A2DD-2AAC-43C3-B298-AE0A6BBFEDFF}" dt="2023-06-29T09:54:45.816" v="904" actId="478"/>
          <ac:picMkLst>
            <pc:docMk/>
            <pc:sldMk cId="1922786950" sldId="281"/>
            <ac:picMk id="9" creationId="{191C3234-A720-04D9-5A70-9E1867EF2813}"/>
          </ac:picMkLst>
        </pc:picChg>
        <pc:picChg chg="add mod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12" creationId="{31F4CBC4-145D-0A6B-3BF6-1E7E95B9F4CA}"/>
          </ac:picMkLst>
        </pc:picChg>
        <pc:picChg chg="del">
          <ac:chgData name="BENJAMIN SEVAULT" userId="1d99057e-d8ee-4d69-85f9-da414ea0af72" providerId="ADAL" clId="{7336A2DD-2AAC-43C3-B298-AE0A6BBFEDFF}" dt="2023-06-29T09:54:44.543" v="903" actId="478"/>
          <ac:picMkLst>
            <pc:docMk/>
            <pc:sldMk cId="1922786950" sldId="281"/>
            <ac:picMk id="12" creationId="{72CD1C5C-2BB2-76F2-520D-F07D09B4FD7D}"/>
          </ac:picMkLst>
        </pc:picChg>
        <pc:picChg chg="add del mod">
          <ac:chgData name="BENJAMIN SEVAULT" userId="1d99057e-d8ee-4d69-85f9-da414ea0af72" providerId="ADAL" clId="{7336A2DD-2AAC-43C3-B298-AE0A6BBFEDFF}" dt="2023-06-30T07:59:00.848" v="1645" actId="478"/>
          <ac:picMkLst>
            <pc:docMk/>
            <pc:sldMk cId="1922786950" sldId="281"/>
            <ac:picMk id="13" creationId="{A1EA5CF7-C183-1E9B-9732-ACA262B3F66A}"/>
          </ac:picMkLst>
        </pc:picChg>
        <pc:picChg chg="add mod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16" creationId="{861A0E73-01C4-BBA1-4B57-00188D4FAA55}"/>
          </ac:picMkLst>
        </pc:picChg>
        <pc:picChg chg="del mod topLvl">
          <ac:chgData name="BENJAMIN SEVAULT" userId="1d99057e-d8ee-4d69-85f9-da414ea0af72" providerId="ADAL" clId="{7336A2DD-2AAC-43C3-B298-AE0A6BBFEDFF}" dt="2023-06-30T08:01:22.130" v="1677" actId="478"/>
          <ac:picMkLst>
            <pc:docMk/>
            <pc:sldMk cId="1922786950" sldId="281"/>
            <ac:picMk id="21" creationId="{46903C7F-8238-3C69-5B83-FA83FA51CC31}"/>
          </ac:picMkLst>
        </pc:picChg>
        <pc:picChg chg="add mod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23" creationId="{68FA4A91-56AB-E73A-00EF-45E21E01129D}"/>
          </ac:picMkLst>
        </pc:picChg>
        <pc:picChg chg="del mod topLvl">
          <ac:chgData name="BENJAMIN SEVAULT" userId="1d99057e-d8ee-4d69-85f9-da414ea0af72" providerId="ADAL" clId="{7336A2DD-2AAC-43C3-B298-AE0A6BBFEDFF}" dt="2023-06-30T08:06:15.039" v="1765" actId="478"/>
          <ac:picMkLst>
            <pc:docMk/>
            <pc:sldMk cId="1922786950" sldId="281"/>
            <ac:picMk id="27" creationId="{B9C23244-AB4C-319D-245B-C5FA6E9C8C54}"/>
          </ac:picMkLst>
        </pc:picChg>
        <pc:picChg chg="add mod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29" creationId="{3D4D2864-648E-14A0-007C-37ABE2E38B26}"/>
          </ac:picMkLst>
        </pc:picChg>
        <pc:picChg chg="add mod topLvl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1025" creationId="{9176BAD2-140C-707A-B09D-00256553EA87}"/>
          </ac:picMkLst>
        </pc:picChg>
        <pc:picChg chg="add del mod">
          <ac:chgData name="BENJAMIN SEVAULT" userId="1d99057e-d8ee-4d69-85f9-da414ea0af72" providerId="ADAL" clId="{7336A2DD-2AAC-43C3-B298-AE0A6BBFEDFF}" dt="2023-06-30T07:51:32.029" v="1527"/>
          <ac:picMkLst>
            <pc:docMk/>
            <pc:sldMk cId="1922786950" sldId="281"/>
            <ac:picMk id="1026" creationId="{8A136028-EC3C-0B47-AC13-97AEE593B706}"/>
          </ac:picMkLst>
        </pc:picChg>
        <pc:picChg chg="add mod topLvl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1027" creationId="{DAE347CE-7805-09DE-D974-35EE03E10ABE}"/>
          </ac:picMkLst>
        </pc:picChg>
        <pc:picChg chg="add del mod">
          <ac:chgData name="BENJAMIN SEVAULT" userId="1d99057e-d8ee-4d69-85f9-da414ea0af72" providerId="ADAL" clId="{7336A2DD-2AAC-43C3-B298-AE0A6BBFEDFF}" dt="2023-06-30T07:51:45.065" v="1597" actId="478"/>
          <ac:picMkLst>
            <pc:docMk/>
            <pc:sldMk cId="1922786950" sldId="281"/>
            <ac:picMk id="1028" creationId="{1B4FB17A-4945-723E-770A-9CEC4D09BC51}"/>
          </ac:picMkLst>
        </pc:picChg>
        <pc:picChg chg="add mod topLvl">
          <ac:chgData name="BENJAMIN SEVAULT" userId="1d99057e-d8ee-4d69-85f9-da414ea0af72" providerId="ADAL" clId="{7336A2DD-2AAC-43C3-B298-AE0A6BBFEDFF}" dt="2023-06-30T08:23:49.201" v="2151" actId="165"/>
          <ac:picMkLst>
            <pc:docMk/>
            <pc:sldMk cId="1922786950" sldId="281"/>
            <ac:picMk id="1029" creationId="{A555DB00-4A40-743D-A0C4-511F0CC65346}"/>
          </ac:picMkLst>
        </pc:picChg>
        <pc:picChg chg="add mod">
          <ac:chgData name="BENJAMIN SEVAULT" userId="1d99057e-d8ee-4d69-85f9-da414ea0af72" providerId="ADAL" clId="{7336A2DD-2AAC-43C3-B298-AE0A6BBFEDFF}" dt="2023-06-30T08:21:32.297" v="2084" actId="164"/>
          <ac:picMkLst>
            <pc:docMk/>
            <pc:sldMk cId="1922786950" sldId="281"/>
            <ac:picMk id="1030" creationId="{A23E50C7-9581-4DC3-64B8-78E731D87AE6}"/>
          </ac:picMkLst>
        </pc:picChg>
        <pc:picChg chg="add mod topLvl">
          <ac:chgData name="BENJAMIN SEVAULT" userId="1d99057e-d8ee-4d69-85f9-da414ea0af72" providerId="ADAL" clId="{7336A2DD-2AAC-43C3-B298-AE0A6BBFEDFF}" dt="2023-06-30T08:24:26.046" v="2193" actId="1038"/>
          <ac:picMkLst>
            <pc:docMk/>
            <pc:sldMk cId="1922786950" sldId="281"/>
            <ac:picMk id="1032" creationId="{1927B577-9927-0053-20EC-7F555AAB1DF0}"/>
          </ac:picMkLst>
        </pc:picChg>
        <pc:picChg chg="add mod">
          <ac:chgData name="BENJAMIN SEVAULT" userId="1d99057e-d8ee-4d69-85f9-da414ea0af72" providerId="ADAL" clId="{7336A2DD-2AAC-43C3-B298-AE0A6BBFEDFF}" dt="2023-06-30T08:21:32.297" v="2084" actId="164"/>
          <ac:picMkLst>
            <pc:docMk/>
            <pc:sldMk cId="1922786950" sldId="281"/>
            <ac:picMk id="1034" creationId="{3E1B8DAE-5F9F-2BFF-6922-C2E4ADDAA54F}"/>
          </ac:picMkLst>
        </pc:picChg>
      </pc:sldChg>
      <pc:sldChg chg="addSp delSp modSp add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304611942" sldId="282"/>
        </pc:sldMkLst>
        <pc:spChg chg="add mod">
          <ac:chgData name="BENJAMIN SEVAULT" userId="1d99057e-d8ee-4d69-85f9-da414ea0af72" providerId="ADAL" clId="{7336A2DD-2AAC-43C3-B298-AE0A6BBFEDFF}" dt="2023-06-29T12:48:03.313" v="1123" actId="20577"/>
          <ac:spMkLst>
            <pc:docMk/>
            <pc:sldMk cId="304611942" sldId="282"/>
            <ac:spMk id="4" creationId="{3FE64A9D-15FF-1CA9-BD3D-8D35A11D69C1}"/>
          </ac:spMkLst>
        </pc:spChg>
        <pc:spChg chg="del topLvl">
          <ac:chgData name="BENJAMIN SEVAULT" userId="1d99057e-d8ee-4d69-85f9-da414ea0af72" providerId="ADAL" clId="{7336A2DD-2AAC-43C3-B298-AE0A6BBFEDFF}" dt="2023-06-29T12:47:46.237" v="1112" actId="478"/>
          <ac:spMkLst>
            <pc:docMk/>
            <pc:sldMk cId="304611942" sldId="282"/>
            <ac:spMk id="6" creationId="{CBA6642E-8C1D-10EA-7A35-005A50F58EF0}"/>
          </ac:spMkLst>
        </pc:spChg>
        <pc:spChg chg="del">
          <ac:chgData name="BENJAMIN SEVAULT" userId="1d99057e-d8ee-4d69-85f9-da414ea0af72" providerId="ADAL" clId="{7336A2DD-2AAC-43C3-B298-AE0A6BBFEDFF}" dt="2023-06-29T12:47:38.572" v="1110" actId="478"/>
          <ac:spMkLst>
            <pc:docMk/>
            <pc:sldMk cId="304611942" sldId="282"/>
            <ac:spMk id="7" creationId="{F5E12AA7-D45F-CE1C-1422-DF285AEB1508}"/>
          </ac:spMkLst>
        </pc:spChg>
        <pc:spChg chg="add mod">
          <ac:chgData name="BENJAMIN SEVAULT" userId="1d99057e-d8ee-4d69-85f9-da414ea0af72" providerId="ADAL" clId="{7336A2DD-2AAC-43C3-B298-AE0A6BBFEDFF}" dt="2023-06-29T13:19:25.122" v="1217" actId="12788"/>
          <ac:spMkLst>
            <pc:docMk/>
            <pc:sldMk cId="304611942" sldId="282"/>
            <ac:spMk id="11" creationId="{7D62C533-5516-CD78-46A1-19D054DCF4EB}"/>
          </ac:spMkLst>
        </pc:spChg>
        <pc:grpChg chg="del">
          <ac:chgData name="BENJAMIN SEVAULT" userId="1d99057e-d8ee-4d69-85f9-da414ea0af72" providerId="ADAL" clId="{7336A2DD-2AAC-43C3-B298-AE0A6BBFEDFF}" dt="2023-06-29T12:47:40.655" v="1111" actId="478"/>
          <ac:grpSpMkLst>
            <pc:docMk/>
            <pc:sldMk cId="304611942" sldId="282"/>
            <ac:grpSpMk id="5" creationId="{F0A3A954-9D25-9F7A-8AA0-B07CA44DB05F}"/>
          </ac:grpSpMkLst>
        </pc:grpChg>
        <pc:grpChg chg="del">
          <ac:chgData name="BENJAMIN SEVAULT" userId="1d99057e-d8ee-4d69-85f9-da414ea0af72" providerId="ADAL" clId="{7336A2DD-2AAC-43C3-B298-AE0A6BBFEDFF}" dt="2023-06-29T12:47:36.047" v="1109" actId="478"/>
          <ac:grpSpMkLst>
            <pc:docMk/>
            <pc:sldMk cId="304611942" sldId="282"/>
            <ac:grpSpMk id="10" creationId="{5A7014D5-FBFB-5374-A9FF-AE862E03C5C7}"/>
          </ac:grpSpMkLst>
        </pc:grpChg>
        <pc:picChg chg="del topLvl">
          <ac:chgData name="BENJAMIN SEVAULT" userId="1d99057e-d8ee-4d69-85f9-da414ea0af72" providerId="ADAL" clId="{7336A2DD-2AAC-43C3-B298-AE0A6BBFEDFF}" dt="2023-06-29T12:47:40.655" v="1111" actId="478"/>
          <ac:picMkLst>
            <pc:docMk/>
            <pc:sldMk cId="304611942" sldId="282"/>
            <ac:picMk id="8" creationId="{9761BD1C-B730-5FE2-640D-635E1913ED11}"/>
          </ac:picMkLst>
        </pc:picChg>
      </pc:sldChg>
      <pc:sldChg chg="addSp delSp modSp add mod modTransition">
        <pc:chgData name="BENJAMIN SEVAULT" userId="1d99057e-d8ee-4d69-85f9-da414ea0af72" providerId="ADAL" clId="{7336A2DD-2AAC-43C3-B298-AE0A6BBFEDFF}" dt="2023-06-29T13:25:24.392" v="1326"/>
        <pc:sldMkLst>
          <pc:docMk/>
          <pc:sldMk cId="2320256944" sldId="283"/>
        </pc:sldMkLst>
        <pc:spChg chg="add mod">
          <ac:chgData name="BENJAMIN SEVAULT" userId="1d99057e-d8ee-4d69-85f9-da414ea0af72" providerId="ADAL" clId="{7336A2DD-2AAC-43C3-B298-AE0A6BBFEDFF}" dt="2023-06-29T12:47:26.695" v="1107" actId="1038"/>
          <ac:spMkLst>
            <pc:docMk/>
            <pc:sldMk cId="2320256944" sldId="283"/>
            <ac:spMk id="4" creationId="{27BC2F97-2363-4A38-DA39-593D44BED7F5}"/>
          </ac:spMkLst>
        </pc:spChg>
        <pc:spChg chg="del mod topLvl">
          <ac:chgData name="BENJAMIN SEVAULT" userId="1d99057e-d8ee-4d69-85f9-da414ea0af72" providerId="ADAL" clId="{7336A2DD-2AAC-43C3-B298-AE0A6BBFEDFF}" dt="2023-06-29T12:46:14.457" v="996" actId="478"/>
          <ac:spMkLst>
            <pc:docMk/>
            <pc:sldMk cId="2320256944" sldId="283"/>
            <ac:spMk id="6" creationId="{CBA6642E-8C1D-10EA-7A35-005A50F58EF0}"/>
          </ac:spMkLst>
        </pc:spChg>
        <pc:spChg chg="del">
          <ac:chgData name="BENJAMIN SEVAULT" userId="1d99057e-d8ee-4d69-85f9-da414ea0af72" providerId="ADAL" clId="{7336A2DD-2AAC-43C3-B298-AE0A6BBFEDFF}" dt="2023-06-29T12:47:33.611" v="1108" actId="478"/>
          <ac:spMkLst>
            <pc:docMk/>
            <pc:sldMk cId="2320256944" sldId="283"/>
            <ac:spMk id="7" creationId="{F5E12AA7-D45F-CE1C-1422-DF285AEB1508}"/>
          </ac:spMkLst>
        </pc:spChg>
        <pc:spChg chg="add del mod">
          <ac:chgData name="BENJAMIN SEVAULT" userId="1d99057e-d8ee-4d69-85f9-da414ea0af72" providerId="ADAL" clId="{7336A2DD-2AAC-43C3-B298-AE0A6BBFEDFF}" dt="2023-06-29T12:47:17.727" v="1094" actId="478"/>
          <ac:spMkLst>
            <pc:docMk/>
            <pc:sldMk cId="2320256944" sldId="283"/>
            <ac:spMk id="11" creationId="{9891666A-2F56-B2EF-BC11-2CC5C4372685}"/>
          </ac:spMkLst>
        </pc:spChg>
        <pc:spChg chg="add mod">
          <ac:chgData name="BENJAMIN SEVAULT" userId="1d99057e-d8ee-4d69-85f9-da414ea0af72" providerId="ADAL" clId="{7336A2DD-2AAC-43C3-B298-AE0A6BBFEDFF}" dt="2023-06-29T13:22:21.455" v="1291" actId="12788"/>
          <ac:spMkLst>
            <pc:docMk/>
            <pc:sldMk cId="2320256944" sldId="283"/>
            <ac:spMk id="13" creationId="{C9CD2FC6-3B5D-C646-695F-6921C7666B1D}"/>
          </ac:spMkLst>
        </pc:spChg>
        <pc:spChg chg="add mod">
          <ac:chgData name="BENJAMIN SEVAULT" userId="1d99057e-d8ee-4d69-85f9-da414ea0af72" providerId="ADAL" clId="{7336A2DD-2AAC-43C3-B298-AE0A6BBFEDFF}" dt="2023-06-29T13:23:09.605" v="1308" actId="12788"/>
          <ac:spMkLst>
            <pc:docMk/>
            <pc:sldMk cId="2320256944" sldId="283"/>
            <ac:spMk id="14" creationId="{6C04282D-8912-011A-C9F2-C1D7D8137A63}"/>
          </ac:spMkLst>
        </pc:spChg>
        <pc:grpChg chg="del">
          <ac:chgData name="BENJAMIN SEVAULT" userId="1d99057e-d8ee-4d69-85f9-da414ea0af72" providerId="ADAL" clId="{7336A2DD-2AAC-43C3-B298-AE0A6BBFEDFF}" dt="2023-06-29T12:46:04.744" v="989" actId="478"/>
          <ac:grpSpMkLst>
            <pc:docMk/>
            <pc:sldMk cId="2320256944" sldId="283"/>
            <ac:grpSpMk id="5" creationId="{F0A3A954-9D25-9F7A-8AA0-B07CA44DB05F}"/>
          </ac:grpSpMkLst>
        </pc:grpChg>
        <pc:grpChg chg="del">
          <ac:chgData name="BENJAMIN SEVAULT" userId="1d99057e-d8ee-4d69-85f9-da414ea0af72" providerId="ADAL" clId="{7336A2DD-2AAC-43C3-B298-AE0A6BBFEDFF}" dt="2023-06-29T12:46:02.302" v="988" actId="478"/>
          <ac:grpSpMkLst>
            <pc:docMk/>
            <pc:sldMk cId="2320256944" sldId="283"/>
            <ac:grpSpMk id="10" creationId="{5A7014D5-FBFB-5374-A9FF-AE862E03C5C7}"/>
          </ac:grpSpMkLst>
        </pc:grpChg>
        <pc:grpChg chg="add mod">
          <ac:chgData name="BENJAMIN SEVAULT" userId="1d99057e-d8ee-4d69-85f9-da414ea0af72" providerId="ADAL" clId="{7336A2DD-2AAC-43C3-B298-AE0A6BBFEDFF}" dt="2023-06-29T13:23:02.126" v="1307" actId="12789"/>
          <ac:grpSpMkLst>
            <pc:docMk/>
            <pc:sldMk cId="2320256944" sldId="283"/>
            <ac:grpSpMk id="19" creationId="{8CB6912D-7BFD-0428-433E-467E1FC49148}"/>
          </ac:grpSpMkLst>
        </pc:grpChg>
        <pc:picChg chg="del topLvl">
          <ac:chgData name="BENJAMIN SEVAULT" userId="1d99057e-d8ee-4d69-85f9-da414ea0af72" providerId="ADAL" clId="{7336A2DD-2AAC-43C3-B298-AE0A6BBFEDFF}" dt="2023-06-29T12:46:04.744" v="989" actId="478"/>
          <ac:picMkLst>
            <pc:docMk/>
            <pc:sldMk cId="2320256944" sldId="283"/>
            <ac:picMk id="8" creationId="{9761BD1C-B730-5FE2-640D-635E1913ED11}"/>
          </ac:picMkLst>
        </pc:picChg>
        <pc:picChg chg="add mod">
          <ac:chgData name="BENJAMIN SEVAULT" userId="1d99057e-d8ee-4d69-85f9-da414ea0af72" providerId="ADAL" clId="{7336A2DD-2AAC-43C3-B298-AE0A6BBFEDFF}" dt="2023-06-29T13:22:13.894" v="1289" actId="164"/>
          <ac:picMkLst>
            <pc:docMk/>
            <pc:sldMk cId="2320256944" sldId="283"/>
            <ac:picMk id="16" creationId="{B1F00D8B-149B-26AB-1321-2BADECA92236}"/>
          </ac:picMkLst>
        </pc:picChg>
        <pc:picChg chg="add mod ord">
          <ac:chgData name="BENJAMIN SEVAULT" userId="1d99057e-d8ee-4d69-85f9-da414ea0af72" providerId="ADAL" clId="{7336A2DD-2AAC-43C3-B298-AE0A6BBFEDFF}" dt="2023-06-29T13:22:13.894" v="1289" actId="164"/>
          <ac:picMkLst>
            <pc:docMk/>
            <pc:sldMk cId="2320256944" sldId="283"/>
            <ac:picMk id="18" creationId="{05FD5006-252F-1E06-B765-34615018B4ED}"/>
          </ac:picMkLst>
        </pc:picChg>
        <pc:picChg chg="add mod">
          <ac:chgData name="BENJAMIN SEVAULT" userId="1d99057e-d8ee-4d69-85f9-da414ea0af72" providerId="ADAL" clId="{7336A2DD-2AAC-43C3-B298-AE0A6BBFEDFF}" dt="2023-06-29T13:23:09.605" v="1308" actId="12788"/>
          <ac:picMkLst>
            <pc:docMk/>
            <pc:sldMk cId="2320256944" sldId="283"/>
            <ac:picMk id="21" creationId="{2CEC5C29-79CB-3369-2A79-CFBC73930FD7}"/>
          </ac:picMkLst>
        </pc:picChg>
      </pc:sldChg>
      <pc:sldMasterChg chg="modTransition modSldLayout">
        <pc:chgData name="BENJAMIN SEVAULT" userId="1d99057e-d8ee-4d69-85f9-da414ea0af72" providerId="ADAL" clId="{7336A2DD-2AAC-43C3-B298-AE0A6BBFEDFF}" dt="2023-06-29T13:25:24.392" v="1326"/>
        <pc:sldMasterMkLst>
          <pc:docMk/>
          <pc:sldMasterMk cId="2695739610" sldId="2147483660"/>
        </pc:sldMasterMkLst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2878593605" sldId="2147483661"/>
          </pc:sldLayoutMkLst>
        </pc:sldLayoutChg>
        <pc:sldLayoutChg chg="modSp mod 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2194492637" sldId="2147483662"/>
          </pc:sldLayoutMkLst>
          <pc:spChg chg="mod">
            <ac:chgData name="BENJAMIN SEVAULT" userId="1d99057e-d8ee-4d69-85f9-da414ea0af72" providerId="ADAL" clId="{7336A2DD-2AAC-43C3-B298-AE0A6BBFEDFF}" dt="2023-06-29T09:34:09.936" v="874" actId="1076"/>
            <ac:spMkLst>
              <pc:docMk/>
              <pc:sldMasterMk cId="2695739610" sldId="2147483660"/>
              <pc:sldLayoutMk cId="2194492637" sldId="2147483662"/>
              <ac:spMk id="6" creationId="{00000000-0000-0000-0000-000000000000}"/>
            </ac:spMkLst>
          </pc:spChg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221561413" sldId="2147483663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2193451130" sldId="2147483664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3057684562" sldId="2147483665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951180182" sldId="2147483666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3339154474" sldId="2147483667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3228037817" sldId="2147483668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2099951468" sldId="2147483669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3387032595" sldId="2147483670"/>
          </pc:sldLayoutMkLst>
        </pc:sldLayoutChg>
        <pc:sldLayoutChg chg="modTransition">
          <pc:chgData name="BENJAMIN SEVAULT" userId="1d99057e-d8ee-4d69-85f9-da414ea0af72" providerId="ADAL" clId="{7336A2DD-2AAC-43C3-B298-AE0A6BBFEDFF}" dt="2023-06-29T13:25:24.392" v="1326"/>
          <pc:sldLayoutMkLst>
            <pc:docMk/>
            <pc:sldMasterMk cId="2695739610" sldId="2147483660"/>
            <pc:sldLayoutMk cId="61985270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B75F23-DF2A-7B6E-E4CD-6CD7925C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B62B0-30E8-48CE-A3BF-7E084E88D5EA}" type="slidenum">
              <a:rPr lang="fr-FR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‹N°›</a:t>
            </a:fld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F8A889-351F-4307-9AE0-2E6295B0EA16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4" name="Espace réservé de l'image des diapositives 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AF582C-0DD0-2ED7-DDD8-6E8265B014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160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Limite les risques d’injection SQL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8962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802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601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88010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384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3709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721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89A37-1768-A735-BBE4-254B3E3255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63078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Limite les risques d’injection SQL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91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Limite les risques d’injection SQL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143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5397A-07ED-4279-B55E-78BA4952E668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1FC3BB-53D0-40D3-8006-419DBAA4D850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E19ADC-E04D-4C4E-A899-A7108DAF7643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D6092D-EDDC-4CF6-9080-F7436C14F2D7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9190756" y="6492875"/>
            <a:ext cx="2844059" cy="365125"/>
          </a:xfrm>
        </p:spPr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>
              <a:defRPr sz="4800" b="0" i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AC816-94A9-4B3E-8C81-04D15709F54C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D93117-0352-416B-9E7E-EC5F4FD4DFE1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5F3B89-D0D7-4BA4-91ED-D035135F7F99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B052DB-C2D3-4754-93BA-E091753CE9E1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2C657-529A-43AE-AFAA-78BA8C3B9FB6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5E7240-DEDD-402D-9FAD-E0C52615F85C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alphaModFix amt="6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2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9F10031D-EDBA-43AB-AC25-0AFDE1969A6C}" type="datetime1">
              <a:rPr lang="fr-FR" noProof="0" smtClean="0"/>
              <a:t>30/06/2023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Benjamin SEVAULT 2022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.svg"/><Relationship Id="rId3" Type="http://schemas.openxmlformats.org/officeDocument/2006/relationships/image" Target="../media/image42.svg"/><Relationship Id="rId7" Type="http://schemas.openxmlformats.org/officeDocument/2006/relationships/image" Target="../media/image45.png"/><Relationship Id="rId12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svg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30AB335-646E-E3A6-2E81-F7B81F3F0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312" y="1628800"/>
            <a:ext cx="9341668" cy="1800200"/>
          </a:xfrm>
        </p:spPr>
        <p:txBody>
          <a:bodyPr>
            <a:no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Projet de ruche connectée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51A80D6-906A-E6D6-01CF-3729D9AA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5312" y="3886200"/>
            <a:ext cx="8242176" cy="1371600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CDA 2022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CESI Alternance</a:t>
            </a:r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A6642E-8C1D-10EA-7A35-005A50F58EF0}"/>
              </a:ext>
            </a:extLst>
          </p:cNvPr>
          <p:cNvSpPr txBox="1"/>
          <p:nvPr/>
        </p:nvSpPr>
        <p:spPr>
          <a:xfrm>
            <a:off x="2590864" y="1268760"/>
            <a:ext cx="7007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11500" indent="-360000" algn="ctr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fr-F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Relational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 Mapping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F334CDA-FD86-412B-235D-5AA632EF6E3B}"/>
              </a:ext>
            </a:extLst>
          </p:cNvPr>
          <p:cNvSpPr txBox="1"/>
          <p:nvPr/>
        </p:nvSpPr>
        <p:spPr>
          <a:xfrm>
            <a:off x="-386308" y="3212976"/>
            <a:ext cx="559035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Utilisation d’un ORM</a:t>
            </a:r>
          </a:p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qui génère les requêtes SQL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F3B849-4E14-C127-F2F9-C1C96794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2060848"/>
            <a:ext cx="2478383" cy="4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9F1E77-9B61-3F02-F897-D44548E4C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2"/>
          <a:stretch/>
        </p:blipFill>
        <p:spPr bwMode="auto">
          <a:xfrm>
            <a:off x="4870276" y="2564904"/>
            <a:ext cx="521295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B740ED-C59D-B945-81BA-936AD310F078}"/>
              </a:ext>
            </a:extLst>
          </p:cNvPr>
          <p:cNvSpPr txBox="1"/>
          <p:nvPr/>
        </p:nvSpPr>
        <p:spPr>
          <a:xfrm>
            <a:off x="5950396" y="3429000"/>
            <a:ext cx="7136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ORM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49F4C53C-C999-805A-F52F-8AACAEB1D669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 rot="16200000" flipH="1">
            <a:off x="6693015" y="3443319"/>
            <a:ext cx="376009" cy="11475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CF6CD6B-B47B-7AFF-6C23-6499773636C2}"/>
              </a:ext>
            </a:extLst>
          </p:cNvPr>
          <p:cNvSpPr txBox="1"/>
          <p:nvPr/>
        </p:nvSpPr>
        <p:spPr>
          <a:xfrm>
            <a:off x="7454814" y="4005064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AC8134-E74C-1771-3F9A-70AD913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016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0A3A954-9D25-9F7A-8AA0-B07CA44DB05F}"/>
              </a:ext>
            </a:extLst>
          </p:cNvPr>
          <p:cNvGrpSpPr/>
          <p:nvPr/>
        </p:nvGrpSpPr>
        <p:grpSpPr>
          <a:xfrm>
            <a:off x="2050173" y="980728"/>
            <a:ext cx="8088478" cy="646331"/>
            <a:chOff x="1989956" y="1268760"/>
            <a:chExt cx="8088478" cy="64633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BA6642E-8C1D-10EA-7A35-005A50F58EF0}"/>
                </a:ext>
              </a:extLst>
            </p:cNvPr>
            <p:cNvSpPr txBox="1"/>
            <p:nvPr/>
          </p:nvSpPr>
          <p:spPr>
            <a:xfrm>
              <a:off x="2110390" y="1268760"/>
              <a:ext cx="79680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fr-FR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Spring Security avec JSON Web </a:t>
              </a:r>
              <a:r>
                <a:rPr lang="fr-FR" sz="3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Token</a:t>
              </a:r>
              <a:r>
                <a:rPr lang="fr-FR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9761BD1C-B730-5FE2-640D-635E1913E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9956" y="1340768"/>
              <a:ext cx="504056" cy="504056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5E12AA7-D45F-CE1C-1422-DF285AEB1508}"/>
              </a:ext>
            </a:extLst>
          </p:cNvPr>
          <p:cNvSpPr txBox="1"/>
          <p:nvPr/>
        </p:nvSpPr>
        <p:spPr>
          <a:xfrm>
            <a:off x="2111112" y="6616020"/>
            <a:ext cx="1459054" cy="2616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 bezdoker.com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A7014D5-FBFB-5374-A9FF-AE862E03C5C7}"/>
              </a:ext>
            </a:extLst>
          </p:cNvPr>
          <p:cNvGrpSpPr/>
          <p:nvPr/>
        </p:nvGrpSpPr>
        <p:grpSpPr>
          <a:xfrm>
            <a:off x="2205980" y="1700808"/>
            <a:ext cx="7560840" cy="4981502"/>
            <a:chOff x="2205980" y="1700808"/>
            <a:chExt cx="7560840" cy="498150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795B63E-34D6-3869-BCEA-654A3FE6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980" y="1700808"/>
              <a:ext cx="7560840" cy="498150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8E2E29-EFA2-E887-C6CC-8641718AAB80}"/>
                </a:ext>
              </a:extLst>
            </p:cNvPr>
            <p:cNvSpPr/>
            <p:nvPr/>
          </p:nvSpPr>
          <p:spPr>
            <a:xfrm>
              <a:off x="5734372" y="1772816"/>
              <a:ext cx="1080120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B012E3C-CA5B-DA02-8D87-C812805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953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B012E3C-CA5B-DA02-8D87-C812805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12</a:t>
            </a:fld>
            <a:endParaRPr lang="fr-FR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64A9D-15FF-1CA9-BD3D-8D35A11D69C1}"/>
              </a:ext>
            </a:extLst>
          </p:cNvPr>
          <p:cNvSpPr txBox="1"/>
          <p:nvPr/>
        </p:nvSpPr>
        <p:spPr>
          <a:xfrm>
            <a:off x="4750589" y="1268760"/>
            <a:ext cx="2106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571500" indent="-360000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Réseau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62C533-5516-CD78-46A1-19D054DCF4EB}"/>
              </a:ext>
            </a:extLst>
          </p:cNvPr>
          <p:cNvSpPr txBox="1"/>
          <p:nvPr/>
        </p:nvSpPr>
        <p:spPr>
          <a:xfrm>
            <a:off x="2979200" y="2644170"/>
            <a:ext cx="6230424" cy="156966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Mise en place d’un firewall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Protocole HTTPS pour le frontend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Gestion des CORS</a:t>
            </a:r>
          </a:p>
        </p:txBody>
      </p:sp>
    </p:spTree>
    <p:extLst>
      <p:ext uri="{BB962C8B-B14F-4D97-AF65-F5344CB8AC3E}">
        <p14:creationId xmlns:p14="http://schemas.microsoft.com/office/powerpoint/2010/main" val="30461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B012E3C-CA5B-DA02-8D87-C812805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13</a:t>
            </a:fld>
            <a:endParaRPr lang="fr-FR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BC2F97-2363-4A38-DA39-593D44BED7F5}"/>
              </a:ext>
            </a:extLst>
          </p:cNvPr>
          <p:cNvSpPr txBox="1"/>
          <p:nvPr/>
        </p:nvSpPr>
        <p:spPr>
          <a:xfrm>
            <a:off x="4750589" y="1268760"/>
            <a:ext cx="1775871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571500" indent="-360000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Veille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CD2FC6-3B5D-C646-695F-6921C7666B1D}"/>
              </a:ext>
            </a:extLst>
          </p:cNvPr>
          <p:cNvSpPr txBox="1"/>
          <p:nvPr/>
        </p:nvSpPr>
        <p:spPr>
          <a:xfrm>
            <a:off x="2061964" y="2708920"/>
            <a:ext cx="31207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211500"/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Technologique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C04282D-8912-011A-C9F2-C1D7D8137A63}"/>
              </a:ext>
            </a:extLst>
          </p:cNvPr>
          <p:cNvSpPr txBox="1"/>
          <p:nvPr/>
        </p:nvSpPr>
        <p:spPr>
          <a:xfrm>
            <a:off x="6526460" y="2708920"/>
            <a:ext cx="3533018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211500"/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Informationnelle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CB6912D-7BFD-0428-433E-467E1FC49148}"/>
              </a:ext>
            </a:extLst>
          </p:cNvPr>
          <p:cNvGrpSpPr/>
          <p:nvPr/>
        </p:nvGrpSpPr>
        <p:grpSpPr>
          <a:xfrm>
            <a:off x="2638028" y="3284984"/>
            <a:ext cx="2232248" cy="2232248"/>
            <a:chOff x="2133972" y="3645024"/>
            <a:chExt cx="2232248" cy="2232248"/>
          </a:xfrm>
        </p:grpSpPr>
        <p:pic>
          <p:nvPicPr>
            <p:cNvPr id="18" name="Graphique 17" descr="Écran avec un remplissage uni">
              <a:extLst>
                <a:ext uri="{FF2B5EF4-FFF2-40B4-BE49-F238E27FC236}">
                  <a16:creationId xmlns:a16="http://schemas.microsoft.com/office/drawing/2014/main" id="{05FD5006-252F-1E06-B765-34615018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3972" y="3645024"/>
              <a:ext cx="2232248" cy="2232248"/>
            </a:xfrm>
            <a:prstGeom prst="rect">
              <a:avLst/>
            </a:prstGeom>
          </p:spPr>
        </p:pic>
        <p:pic>
          <p:nvPicPr>
            <p:cNvPr id="16" name="Graphique 15" descr="Verrou avec un remplissage uni">
              <a:extLst>
                <a:ext uri="{FF2B5EF4-FFF2-40B4-BE49-F238E27FC236}">
                  <a16:creationId xmlns:a16="http://schemas.microsoft.com/office/drawing/2014/main" id="{B1F00D8B-149B-26AB-1321-2BADECA9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92896" y="4149080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Graphique 20" descr="Journal avec un remplissage uni">
            <a:extLst>
              <a:ext uri="{FF2B5EF4-FFF2-40B4-BE49-F238E27FC236}">
                <a16:creationId xmlns:a16="http://schemas.microsoft.com/office/drawing/2014/main" id="{2CEC5C29-79CB-3369-2A79-CFBC73930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873" y="3537012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5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2E67441-E0C3-AEC5-7424-BC2A9DC1E5D7}"/>
              </a:ext>
            </a:extLst>
          </p:cNvPr>
          <p:cNvSpPr txBox="1"/>
          <p:nvPr/>
        </p:nvSpPr>
        <p:spPr>
          <a:xfrm>
            <a:off x="3304738" y="476672"/>
            <a:ext cx="5579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Tests de l’application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BC202-5FAA-BE68-C484-A1127FEBBF17}"/>
              </a:ext>
            </a:extLst>
          </p:cNvPr>
          <p:cNvSpPr txBox="1"/>
          <p:nvPr/>
        </p:nvSpPr>
        <p:spPr>
          <a:xfrm>
            <a:off x="2590864" y="1268760"/>
            <a:ext cx="7007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571500" indent="-360000" algn="ctr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Unitaires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9D441D-B50E-8B35-A30F-132DE25F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2564904"/>
            <a:ext cx="10126861" cy="24682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DEE6EC-67BE-2A2B-35E0-9B78E0FE27C2}"/>
              </a:ext>
            </a:extLst>
          </p:cNvPr>
          <p:cNvSpPr txBox="1"/>
          <p:nvPr/>
        </p:nvSpPr>
        <p:spPr>
          <a:xfrm>
            <a:off x="1413892" y="2204864"/>
            <a:ext cx="15539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C3EBFD-56C6-E214-8569-4CC33F2A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506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2E67441-E0C3-AEC5-7424-BC2A9DC1E5D7}"/>
              </a:ext>
            </a:extLst>
          </p:cNvPr>
          <p:cNvSpPr txBox="1"/>
          <p:nvPr/>
        </p:nvSpPr>
        <p:spPr>
          <a:xfrm>
            <a:off x="3304738" y="476672"/>
            <a:ext cx="5579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Tests de l’application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BC202-5FAA-BE68-C484-A1127FEBBF17}"/>
              </a:ext>
            </a:extLst>
          </p:cNvPr>
          <p:cNvSpPr txBox="1"/>
          <p:nvPr/>
        </p:nvSpPr>
        <p:spPr>
          <a:xfrm>
            <a:off x="2590864" y="1268760"/>
            <a:ext cx="7007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571500" indent="-360000" algn="ctr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Intégration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DEE6EC-67BE-2A2B-35E0-9B78E0FE27C2}"/>
              </a:ext>
            </a:extLst>
          </p:cNvPr>
          <p:cNvSpPr txBox="1"/>
          <p:nvPr/>
        </p:nvSpPr>
        <p:spPr>
          <a:xfrm>
            <a:off x="2926060" y="2204864"/>
            <a:ext cx="15539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91C3234-A720-04D9-5A70-9E1867EF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884" y="3356992"/>
            <a:ext cx="609600" cy="609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CD1C5C-2BB2-76F2-520D-F07D09B4F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492896"/>
            <a:ext cx="9262765" cy="254116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1A21FCE-3538-BA0C-6465-0E0F935EC627}"/>
              </a:ext>
            </a:extLst>
          </p:cNvPr>
          <p:cNvSpPr txBox="1"/>
          <p:nvPr/>
        </p:nvSpPr>
        <p:spPr>
          <a:xfrm>
            <a:off x="837828" y="3933056"/>
            <a:ext cx="15539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BB13F01-A597-8201-5B1C-59EDC0804BA9}"/>
              </a:ext>
            </a:extLst>
          </p:cNvPr>
          <p:cNvGrpSpPr/>
          <p:nvPr/>
        </p:nvGrpSpPr>
        <p:grpSpPr>
          <a:xfrm>
            <a:off x="9910836" y="2708920"/>
            <a:ext cx="1193866" cy="400110"/>
            <a:chOff x="10414892" y="2636912"/>
            <a:chExt cx="1193866" cy="40011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5C2B441-5157-9D02-2B45-16CD1EDAB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4892" y="2656947"/>
              <a:ext cx="360040" cy="36004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1E48929-BA07-64FC-7268-F54CD4A53FC3}"/>
                </a:ext>
              </a:extLst>
            </p:cNvPr>
            <p:cNvSpPr txBox="1"/>
            <p:nvPr/>
          </p:nvSpPr>
          <p:spPr>
            <a:xfrm>
              <a:off x="10630916" y="2636912"/>
              <a:ext cx="9778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MySQL</a:t>
              </a:r>
            </a:p>
          </p:txBody>
        </p:sp>
      </p:grp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3F2F697-6A38-BA0A-D6FF-08AFD9A5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31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2E67441-E0C3-AEC5-7424-BC2A9DC1E5D7}"/>
              </a:ext>
            </a:extLst>
          </p:cNvPr>
          <p:cNvSpPr txBox="1"/>
          <p:nvPr/>
        </p:nvSpPr>
        <p:spPr>
          <a:xfrm>
            <a:off x="3304738" y="116632"/>
            <a:ext cx="58860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Déploiement de l’application 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3F2F697-6A38-BA0A-D6FF-08AFD9A5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16</a:t>
            </a:fld>
            <a:endParaRPr lang="fr-FR" noProof="0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E13587EE-C985-AEE5-6426-76712D089C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0116" y="1196752"/>
            <a:ext cx="7128792" cy="5499992"/>
          </a:xfrm>
          <a:prstGeom prst="rect">
            <a:avLst/>
          </a:prstGeom>
          <a:effectLst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DEE6EC-67BE-2A2B-35E0-9B78E0FE27C2}"/>
              </a:ext>
            </a:extLst>
          </p:cNvPr>
          <p:cNvSpPr txBox="1"/>
          <p:nvPr/>
        </p:nvSpPr>
        <p:spPr>
          <a:xfrm>
            <a:off x="4798268" y="836712"/>
            <a:ext cx="43924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Serveur UNIX avec Docker CLI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9844779-3DF1-8098-978D-6B80F24B9BB7}"/>
              </a:ext>
            </a:extLst>
          </p:cNvPr>
          <p:cNvGrpSpPr/>
          <p:nvPr/>
        </p:nvGrpSpPr>
        <p:grpSpPr>
          <a:xfrm>
            <a:off x="8758708" y="2564904"/>
            <a:ext cx="1080120" cy="1512168"/>
            <a:chOff x="5590356" y="908720"/>
            <a:chExt cx="1080120" cy="1512168"/>
          </a:xfrm>
        </p:grpSpPr>
        <p:sp>
          <p:nvSpPr>
            <p:cNvPr id="11" name="Cylindre 10">
              <a:extLst>
                <a:ext uri="{FF2B5EF4-FFF2-40B4-BE49-F238E27FC236}">
                  <a16:creationId xmlns:a16="http://schemas.microsoft.com/office/drawing/2014/main" id="{3A14A36D-70A6-F46B-DF83-14AF814A4711}"/>
                </a:ext>
              </a:extLst>
            </p:cNvPr>
            <p:cNvSpPr/>
            <p:nvPr/>
          </p:nvSpPr>
          <p:spPr>
            <a:xfrm>
              <a:off x="5590356" y="908720"/>
              <a:ext cx="1080120" cy="1512168"/>
            </a:xfrm>
            <a:prstGeom prst="can">
              <a:avLst/>
            </a:prstGeom>
            <a:solidFill>
              <a:srgbClr val="FFE599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Base de données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1F4CBC4-145D-0A6B-3BF6-1E7E95B9F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388" y="1772816"/>
              <a:ext cx="576064" cy="576064"/>
            </a:xfrm>
            <a:prstGeom prst="rect">
              <a:avLst/>
            </a:prstGeom>
            <a:effectLst>
              <a:outerShdw blurRad="63500" sx="105000" sy="105000" algn="ctr" rotWithShape="0">
                <a:prstClr val="black">
                  <a:alpha val="72000"/>
                </a:prstClr>
              </a:outerShdw>
            </a:effectLst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4F0742-4552-B6C4-E314-8EE853655FD6}"/>
              </a:ext>
            </a:extLst>
          </p:cNvPr>
          <p:cNvGrpSpPr/>
          <p:nvPr/>
        </p:nvGrpSpPr>
        <p:grpSpPr>
          <a:xfrm>
            <a:off x="6274432" y="2564904"/>
            <a:ext cx="2016224" cy="1512168"/>
            <a:chOff x="549796" y="3284984"/>
            <a:chExt cx="2016224" cy="1512168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6ECBE5B-9205-2DDC-83FC-8C4F0238CD84}"/>
                </a:ext>
              </a:extLst>
            </p:cNvPr>
            <p:cNvSpPr/>
            <p:nvPr/>
          </p:nvSpPr>
          <p:spPr>
            <a:xfrm>
              <a:off x="549796" y="3284984"/>
              <a:ext cx="2016224" cy="1512168"/>
            </a:xfrm>
            <a:prstGeom prst="roundRect">
              <a:avLst/>
            </a:prstGeom>
            <a:solidFill>
              <a:srgbClr val="FFE599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61A0E73-01C4-BBA1-4B57-00188D4F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7868" y="3861048"/>
              <a:ext cx="720080" cy="647161"/>
            </a:xfrm>
            <a:prstGeom prst="rect">
              <a:avLst/>
            </a:prstGeom>
            <a:effectLst>
              <a:outerShdw blurRad="63500" sx="105000" sy="105000" algn="ctr" rotWithShape="0">
                <a:prstClr val="black">
                  <a:alpha val="72000"/>
                </a:prstClr>
              </a:outerShdw>
            </a:effectLst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E01164C-7893-54BF-2528-96471AA2050E}"/>
              </a:ext>
            </a:extLst>
          </p:cNvPr>
          <p:cNvGrpSpPr>
            <a:grpSpLocks noChangeAspect="1"/>
          </p:cNvGrpSpPr>
          <p:nvPr/>
        </p:nvGrpSpPr>
        <p:grpSpPr>
          <a:xfrm>
            <a:off x="8470676" y="4581128"/>
            <a:ext cx="1728192" cy="1296144"/>
            <a:chOff x="7690589" y="7365438"/>
            <a:chExt cx="2016224" cy="1512168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60CF053-86A2-F390-3DB7-82336C6073B1}"/>
                </a:ext>
              </a:extLst>
            </p:cNvPr>
            <p:cNvSpPr/>
            <p:nvPr/>
          </p:nvSpPr>
          <p:spPr>
            <a:xfrm>
              <a:off x="7690589" y="7365438"/>
              <a:ext cx="2016224" cy="1512168"/>
            </a:xfrm>
            <a:prstGeom prst="roundRect">
              <a:avLst/>
            </a:prstGeom>
            <a:solidFill>
              <a:srgbClr val="FFE599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Gestion DB</a:t>
              </a:r>
            </a:p>
            <a:p>
              <a:pPr algn="ctr"/>
              <a:r>
                <a:rPr lang="fr-FR" sz="10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fr-FR" sz="100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CloudBeaver</a:t>
              </a:r>
              <a:r>
                <a:rPr lang="fr-FR" sz="10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8FA4A91-56AB-E73A-00EF-45E21E01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645" y="7869492"/>
              <a:ext cx="938646" cy="936103"/>
            </a:xfrm>
            <a:prstGeom prst="rect">
              <a:avLst/>
            </a:prstGeom>
            <a:effectLst>
              <a:outerShdw blurRad="63500" sx="105000" sy="105000" algn="ctr" rotWithShape="0">
                <a:prstClr val="black">
                  <a:alpha val="39000"/>
                </a:prstClr>
              </a:outerShdw>
            </a:effectLst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353420-ED2A-A75B-0C1D-3338A86A9E5B}"/>
              </a:ext>
            </a:extLst>
          </p:cNvPr>
          <p:cNvGrpSpPr/>
          <p:nvPr/>
        </p:nvGrpSpPr>
        <p:grpSpPr>
          <a:xfrm>
            <a:off x="3862164" y="2600913"/>
            <a:ext cx="1944216" cy="1440160"/>
            <a:chOff x="2638028" y="1081544"/>
            <a:chExt cx="2016224" cy="1512168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5B1E06B2-E033-3AAB-2A0D-410990FB2F9A}"/>
                </a:ext>
              </a:extLst>
            </p:cNvPr>
            <p:cNvSpPr/>
            <p:nvPr/>
          </p:nvSpPr>
          <p:spPr>
            <a:xfrm>
              <a:off x="2638028" y="1081544"/>
              <a:ext cx="2016224" cy="1512168"/>
            </a:xfrm>
            <a:prstGeom prst="roundRect">
              <a:avLst/>
            </a:prstGeom>
            <a:solidFill>
              <a:srgbClr val="FFE599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Frontend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3D4D2864-648E-14A0-007C-37ABE2E38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58108" y="1648602"/>
              <a:ext cx="609600" cy="609600"/>
            </a:xfrm>
            <a:prstGeom prst="rect">
              <a:avLst/>
            </a:prstGeom>
            <a:effectLst>
              <a:outerShdw blurRad="63500" sx="105000" sy="105000" algn="ctr" rotWithShape="0">
                <a:prstClr val="black">
                  <a:alpha val="48000"/>
                </a:prstClr>
              </a:outerShdw>
            </a:effectLst>
          </p:spPr>
        </p:pic>
      </p:grpSp>
      <p:pic>
        <p:nvPicPr>
          <p:cNvPr id="1025" name="Graphique 1024" descr="Transférer avec un remplissage uni">
            <a:extLst>
              <a:ext uri="{FF2B5EF4-FFF2-40B4-BE49-F238E27FC236}">
                <a16:creationId xmlns:a16="http://schemas.microsoft.com/office/drawing/2014/main" id="{9176BAD2-140C-707A-B09D-00256553EA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2364" y="3014954"/>
            <a:ext cx="745232" cy="745232"/>
          </a:xfrm>
          <a:prstGeom prst="rect">
            <a:avLst/>
          </a:prstGeom>
        </p:spPr>
      </p:pic>
      <p:pic>
        <p:nvPicPr>
          <p:cNvPr id="1027" name="Graphique 1026" descr="Transférer avec un remplissage uni">
            <a:extLst>
              <a:ext uri="{FF2B5EF4-FFF2-40B4-BE49-F238E27FC236}">
                <a16:creationId xmlns:a16="http://schemas.microsoft.com/office/drawing/2014/main" id="{DAE347CE-7805-09DE-D974-35EE03E10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36" y="3014954"/>
            <a:ext cx="745232" cy="745232"/>
          </a:xfrm>
          <a:prstGeom prst="rect">
            <a:avLst/>
          </a:prstGeom>
        </p:spPr>
      </p:pic>
      <p:pic>
        <p:nvPicPr>
          <p:cNvPr id="1029" name="Graphique 1028" descr="Transférer avec un remplissage uni">
            <a:extLst>
              <a:ext uri="{FF2B5EF4-FFF2-40B4-BE49-F238E27FC236}">
                <a16:creationId xmlns:a16="http://schemas.microsoft.com/office/drawing/2014/main" id="{A555DB00-4A40-743D-A0C4-511F0CC65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974732" y="3933056"/>
            <a:ext cx="745232" cy="745232"/>
          </a:xfrm>
          <a:prstGeom prst="rect">
            <a:avLst/>
          </a:prstGeom>
        </p:spPr>
      </p:pic>
      <p:pic>
        <p:nvPicPr>
          <p:cNvPr id="1032" name="Graphique 1031" descr="Transférer avec un remplissage uni">
            <a:extLst>
              <a:ext uri="{FF2B5EF4-FFF2-40B4-BE49-F238E27FC236}">
                <a16:creationId xmlns:a16="http://schemas.microsoft.com/office/drawing/2014/main" id="{1927B577-9927-0053-20EC-7F555AAB1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2916" y="3014954"/>
            <a:ext cx="745232" cy="745232"/>
          </a:xfrm>
          <a:prstGeom prst="rect">
            <a:avLst/>
          </a:prstGeom>
        </p:spPr>
      </p:pic>
      <p:grpSp>
        <p:nvGrpSpPr>
          <p:cNvPr id="1037" name="Groupe 1036">
            <a:extLst>
              <a:ext uri="{FF2B5EF4-FFF2-40B4-BE49-F238E27FC236}">
                <a16:creationId xmlns:a16="http://schemas.microsoft.com/office/drawing/2014/main" id="{DD06A877-3687-EB50-2F39-D499096791F7}"/>
              </a:ext>
            </a:extLst>
          </p:cNvPr>
          <p:cNvGrpSpPr/>
          <p:nvPr/>
        </p:nvGrpSpPr>
        <p:grpSpPr>
          <a:xfrm>
            <a:off x="765820" y="2204864"/>
            <a:ext cx="2232248" cy="2304256"/>
            <a:chOff x="549796" y="3068960"/>
            <a:chExt cx="2232248" cy="2304256"/>
          </a:xfrm>
        </p:grpSpPr>
        <p:sp>
          <p:nvSpPr>
            <p:cNvPr id="1036" name="ZoneTexte 1035">
              <a:extLst>
                <a:ext uri="{FF2B5EF4-FFF2-40B4-BE49-F238E27FC236}">
                  <a16:creationId xmlns:a16="http://schemas.microsoft.com/office/drawing/2014/main" id="{A9ED15F3-52B2-E0C4-0E68-A012565AF317}"/>
                </a:ext>
              </a:extLst>
            </p:cNvPr>
            <p:cNvSpPr txBox="1"/>
            <p:nvPr/>
          </p:nvSpPr>
          <p:spPr>
            <a:xfrm>
              <a:off x="837828" y="3068960"/>
              <a:ext cx="16561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Client web</a:t>
              </a:r>
            </a:p>
          </p:txBody>
        </p:sp>
        <p:grpSp>
          <p:nvGrpSpPr>
            <p:cNvPr id="1035" name="Groupe 1034">
              <a:extLst>
                <a:ext uri="{FF2B5EF4-FFF2-40B4-BE49-F238E27FC236}">
                  <a16:creationId xmlns:a16="http://schemas.microsoft.com/office/drawing/2014/main" id="{A846C937-95E5-D14B-8A12-F24D1558CB0C}"/>
                </a:ext>
              </a:extLst>
            </p:cNvPr>
            <p:cNvGrpSpPr/>
            <p:nvPr/>
          </p:nvGrpSpPr>
          <p:grpSpPr>
            <a:xfrm>
              <a:off x="549796" y="3140968"/>
              <a:ext cx="2232248" cy="2232248"/>
              <a:chOff x="477788" y="3140968"/>
              <a:chExt cx="2232248" cy="2232248"/>
            </a:xfrm>
          </p:grpSpPr>
          <p:pic>
            <p:nvPicPr>
              <p:cNvPr id="1030" name="Graphique 1029" descr="Écran avec un remplissage uni">
                <a:extLst>
                  <a:ext uri="{FF2B5EF4-FFF2-40B4-BE49-F238E27FC236}">
                    <a16:creationId xmlns:a16="http://schemas.microsoft.com/office/drawing/2014/main" id="{A23E50C7-9581-4DC3-64B8-78E731D87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77788" y="3140968"/>
                <a:ext cx="2232248" cy="2232248"/>
              </a:xfrm>
              <a:prstGeom prst="rect">
                <a:avLst/>
              </a:prstGeom>
            </p:spPr>
          </p:pic>
          <p:pic>
            <p:nvPicPr>
              <p:cNvPr id="1034" name="Image 1033">
                <a:extLst>
                  <a:ext uri="{FF2B5EF4-FFF2-40B4-BE49-F238E27FC236}">
                    <a16:creationId xmlns:a16="http://schemas.microsoft.com/office/drawing/2014/main" id="{3E1B8DAE-5F9F-2BFF-6922-C2E4ADDAA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7868" y="3717032"/>
                <a:ext cx="792088" cy="7920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278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C2A67A-A545-89EF-F5B3-267647579789}"/>
              </a:ext>
            </a:extLst>
          </p:cNvPr>
          <p:cNvSpPr txBox="1"/>
          <p:nvPr/>
        </p:nvSpPr>
        <p:spPr>
          <a:xfrm>
            <a:off x="2094759" y="2921169"/>
            <a:ext cx="7999306" cy="10156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6000" b="1" dirty="0">
                <a:latin typeface="Calibri" panose="020F0502020204030204" pitchFamily="34" charset="0"/>
                <a:cs typeface="Calibri" panose="020F0502020204030204" pitchFamily="34" charset="0"/>
              </a:rPr>
              <a:t>Merci de votre attention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C201FD-3C72-7028-EE84-DB9CA36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7472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2E67441-E0C3-AEC5-7424-BC2A9DC1E5D7}"/>
              </a:ext>
            </a:extLst>
          </p:cNvPr>
          <p:cNvSpPr txBox="1"/>
          <p:nvPr/>
        </p:nvSpPr>
        <p:spPr>
          <a:xfrm>
            <a:off x="3304738" y="476672"/>
            <a:ext cx="5579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Titre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A2AA39-110A-4068-1ACA-42846529A3FE}"/>
              </a:ext>
            </a:extLst>
          </p:cNvPr>
          <p:cNvSpPr txBox="1"/>
          <p:nvPr/>
        </p:nvSpPr>
        <p:spPr>
          <a:xfrm>
            <a:off x="2590864" y="1268760"/>
            <a:ext cx="7007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571500" indent="-360000" algn="ctr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Sous-titre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35F8CD-64A3-0B5B-A3CE-97E272F3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49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C2A67A-A545-89EF-F5B3-267647579789}"/>
              </a:ext>
            </a:extLst>
          </p:cNvPr>
          <p:cNvSpPr txBox="1"/>
          <p:nvPr/>
        </p:nvSpPr>
        <p:spPr>
          <a:xfrm>
            <a:off x="939271" y="2592626"/>
            <a:ext cx="10310283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5000" b="1" dirty="0">
                <a:latin typeface="Calibri" panose="020F0502020204030204" pitchFamily="34" charset="0"/>
                <a:cs typeface="Calibri" panose="020F0502020204030204" pitchFamily="34" charset="0"/>
              </a:rPr>
              <a:t>Une ruche connectée pour quoi faire ?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F7D6E3C-D944-269B-B84A-52BED8661E00}"/>
              </a:ext>
            </a:extLst>
          </p:cNvPr>
          <p:cNvGrpSpPr/>
          <p:nvPr/>
        </p:nvGrpSpPr>
        <p:grpSpPr>
          <a:xfrm>
            <a:off x="4634810" y="3827578"/>
            <a:ext cx="2919204" cy="2396595"/>
            <a:chOff x="2998068" y="4058756"/>
            <a:chExt cx="2919204" cy="239659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028D129-599C-56F3-E15E-BAC1D53B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68" y="4502237"/>
              <a:ext cx="1953114" cy="1953114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D8B405F-DFDE-1B7E-4103-9920D12AC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41911">
              <a:off x="5030313" y="4058756"/>
              <a:ext cx="886959" cy="886959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FBB61D-9E69-9F64-1ADD-9C3C3382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2788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03D0C329-2CCA-DD4D-50B1-33236219C483}"/>
              </a:ext>
            </a:extLst>
          </p:cNvPr>
          <p:cNvGrpSpPr/>
          <p:nvPr/>
        </p:nvGrpSpPr>
        <p:grpSpPr>
          <a:xfrm>
            <a:off x="1878542" y="2348880"/>
            <a:ext cx="4082203" cy="914400"/>
            <a:chOff x="1878542" y="2348880"/>
            <a:chExt cx="4082203" cy="914400"/>
          </a:xfrm>
        </p:grpSpPr>
        <p:pic>
          <p:nvPicPr>
            <p:cNvPr id="3" name="Graphique 2" descr="Thermomètre avec un remplissage uni">
              <a:extLst>
                <a:ext uri="{FF2B5EF4-FFF2-40B4-BE49-F238E27FC236}">
                  <a16:creationId xmlns:a16="http://schemas.microsoft.com/office/drawing/2014/main" id="{9D8F9D00-4F82-772F-C33B-F5C6BFF9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8542" y="2348880"/>
              <a:ext cx="914400" cy="914400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6EB93A4-F173-179F-AE1C-0FA83A4B64E4}"/>
                </a:ext>
              </a:extLst>
            </p:cNvPr>
            <p:cNvSpPr txBox="1"/>
            <p:nvPr/>
          </p:nvSpPr>
          <p:spPr>
            <a:xfrm>
              <a:off x="2670187" y="2493839"/>
              <a:ext cx="329055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fr-FR" sz="4400" dirty="0">
                  <a:latin typeface="Calibri" panose="020F0502020204030204" pitchFamily="34" charset="0"/>
                  <a:cs typeface="Calibri" panose="020F0502020204030204" pitchFamily="34" charset="0"/>
                </a:rPr>
                <a:t>Température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2E4765A-C621-CBBF-6661-76F45DECD837}"/>
              </a:ext>
            </a:extLst>
          </p:cNvPr>
          <p:cNvGrpSpPr/>
          <p:nvPr/>
        </p:nvGrpSpPr>
        <p:grpSpPr>
          <a:xfrm>
            <a:off x="1992003" y="3605208"/>
            <a:ext cx="3037979" cy="769441"/>
            <a:chOff x="1992003" y="3591755"/>
            <a:chExt cx="3037979" cy="769441"/>
          </a:xfrm>
        </p:grpSpPr>
        <p:pic>
          <p:nvPicPr>
            <p:cNvPr id="2" name="Graphique 1" descr="Eau avec un remplissage uni">
              <a:extLst>
                <a:ext uri="{FF2B5EF4-FFF2-40B4-BE49-F238E27FC236}">
                  <a16:creationId xmlns:a16="http://schemas.microsoft.com/office/drawing/2014/main" id="{3D9321C3-75EC-143E-E6CB-A1613C68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992003" y="3618661"/>
              <a:ext cx="687478" cy="687478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929C7C6-BB78-FAAD-83DC-7DF4E7A8B985}"/>
                </a:ext>
              </a:extLst>
            </p:cNvPr>
            <p:cNvSpPr txBox="1"/>
            <p:nvPr/>
          </p:nvSpPr>
          <p:spPr>
            <a:xfrm>
              <a:off x="2651047" y="3591755"/>
              <a:ext cx="237893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fr-FR" sz="4400" dirty="0">
                  <a:latin typeface="Calibri" panose="020F0502020204030204" pitchFamily="34" charset="0"/>
                  <a:cs typeface="Calibri" panose="020F0502020204030204" pitchFamily="34" charset="0"/>
                </a:rPr>
                <a:t>Humidité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09DDD6-ED9A-AA9B-9D86-553AEC2EDD05}"/>
              </a:ext>
            </a:extLst>
          </p:cNvPr>
          <p:cNvGrpSpPr/>
          <p:nvPr/>
        </p:nvGrpSpPr>
        <p:grpSpPr>
          <a:xfrm>
            <a:off x="1992003" y="4716577"/>
            <a:ext cx="2158193" cy="769441"/>
            <a:chOff x="1992003" y="4716577"/>
            <a:chExt cx="2158193" cy="769441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5BAAEF9C-259C-1F16-7389-7C21C881D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92003" y="4743483"/>
              <a:ext cx="687478" cy="687478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4C524E7-B546-F317-AA2D-35FEE192A418}"/>
                </a:ext>
              </a:extLst>
            </p:cNvPr>
            <p:cNvSpPr txBox="1"/>
            <p:nvPr/>
          </p:nvSpPr>
          <p:spPr>
            <a:xfrm>
              <a:off x="2651047" y="4716577"/>
              <a:ext cx="1499149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fr-FR" sz="4400" dirty="0">
                  <a:latin typeface="Calibri" panose="020F0502020204030204" pitchFamily="34" charset="0"/>
                  <a:cs typeface="Calibri" panose="020F0502020204030204" pitchFamily="34" charset="0"/>
                </a:rPr>
                <a:t>Poids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14057E6-C0C7-B336-9499-0B58C78EEC1B}"/>
              </a:ext>
            </a:extLst>
          </p:cNvPr>
          <p:cNvGrpSpPr/>
          <p:nvPr/>
        </p:nvGrpSpPr>
        <p:grpSpPr>
          <a:xfrm>
            <a:off x="8902724" y="2230703"/>
            <a:ext cx="2919204" cy="2396595"/>
            <a:chOff x="2998068" y="4058756"/>
            <a:chExt cx="2919204" cy="239659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D5FBE4D-BCF9-4364-2369-E192DFE0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68" y="4502237"/>
              <a:ext cx="1953114" cy="195311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2290CAA-1C46-408C-5E97-CB3248CE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41911">
              <a:off x="5030313" y="4058756"/>
              <a:ext cx="886959" cy="886959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D2C1B63C-2BE7-F4E9-8A54-E2CC02A1DFA5}"/>
              </a:ext>
            </a:extLst>
          </p:cNvPr>
          <p:cNvSpPr txBox="1"/>
          <p:nvPr/>
        </p:nvSpPr>
        <p:spPr>
          <a:xfrm>
            <a:off x="441784" y="392460"/>
            <a:ext cx="1130525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5000" b="1" dirty="0">
                <a:latin typeface="Calibri" panose="020F0502020204030204" pitchFamily="34" charset="0"/>
                <a:cs typeface="Calibri" panose="020F0502020204030204" pitchFamily="34" charset="0"/>
              </a:rPr>
              <a:t>Quels sont les informations importantes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12433C-3FD8-C4ED-1E4A-EFA07115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676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D2C1B63C-2BE7-F4E9-8A54-E2CC02A1DFA5}"/>
              </a:ext>
            </a:extLst>
          </p:cNvPr>
          <p:cNvSpPr txBox="1"/>
          <p:nvPr/>
        </p:nvSpPr>
        <p:spPr>
          <a:xfrm>
            <a:off x="441784" y="392460"/>
            <a:ext cx="1130525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5000" b="1" dirty="0">
                <a:latin typeface="Calibri" panose="020F0502020204030204" pitchFamily="34" charset="0"/>
                <a:cs typeface="Calibri" panose="020F0502020204030204" pitchFamily="34" charset="0"/>
              </a:rPr>
              <a:t>Comment faire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4AEB8E1-ED3F-EF04-9097-81DC99D17CE3}"/>
              </a:ext>
            </a:extLst>
          </p:cNvPr>
          <p:cNvGrpSpPr/>
          <p:nvPr/>
        </p:nvGrpSpPr>
        <p:grpSpPr>
          <a:xfrm>
            <a:off x="8902724" y="2230703"/>
            <a:ext cx="2919204" cy="2396595"/>
            <a:chOff x="2998068" y="4058756"/>
            <a:chExt cx="2919204" cy="2396595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920CD74-DA54-D2B8-33D0-9A981092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68" y="4502237"/>
              <a:ext cx="1953114" cy="195311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E58D6524-7D85-A636-638D-A10B13C1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41911">
              <a:off x="5030313" y="4058756"/>
              <a:ext cx="886959" cy="886959"/>
            </a:xfrm>
            <a:prstGeom prst="rect">
              <a:avLst/>
            </a:prstGeom>
          </p:spPr>
        </p:pic>
      </p:grpSp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43E2F037-DC3D-2CD5-128A-2967C54AF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3496" y="2538181"/>
            <a:ext cx="914400" cy="914400"/>
          </a:xfrm>
          <a:prstGeom prst="rect">
            <a:avLst/>
          </a:prstGeom>
        </p:spPr>
      </p:pic>
      <p:pic>
        <p:nvPicPr>
          <p:cNvPr id="25" name="Graphique 24" descr="Smartphone avec un remplissage uni">
            <a:extLst>
              <a:ext uri="{FF2B5EF4-FFF2-40B4-BE49-F238E27FC236}">
                <a16:creationId xmlns:a16="http://schemas.microsoft.com/office/drawing/2014/main" id="{17D07D56-23DA-C2A1-F95B-65CAFD913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5544" y="3529126"/>
            <a:ext cx="914400" cy="9144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6DDEF16-AB5A-25A3-2CF0-B5DA813D15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98723" y="3074368"/>
            <a:ext cx="517536" cy="66166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9025670-62C5-E847-5265-C12296E980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90" y="2718678"/>
            <a:ext cx="1420645" cy="14206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A62E3DD-FAEA-BF55-E150-CF8C031C6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6" y="2718678"/>
            <a:ext cx="1420645" cy="1420645"/>
          </a:xfrm>
          <a:prstGeom prst="rect">
            <a:avLst/>
          </a:prstGeom>
        </p:spPr>
      </p:pic>
      <p:sp>
        <p:nvSpPr>
          <p:cNvPr id="37" name="Flèche : gauche 36">
            <a:extLst>
              <a:ext uri="{FF2B5EF4-FFF2-40B4-BE49-F238E27FC236}">
                <a16:creationId xmlns:a16="http://schemas.microsoft.com/office/drawing/2014/main" id="{E20F24A9-344F-9C42-0054-DCDA80DE3F43}"/>
              </a:ext>
            </a:extLst>
          </p:cNvPr>
          <p:cNvSpPr/>
          <p:nvPr/>
        </p:nvSpPr>
        <p:spPr>
          <a:xfrm>
            <a:off x="7053611" y="3317356"/>
            <a:ext cx="1059095" cy="22328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Flèche : double flèche horizontale 37">
            <a:extLst>
              <a:ext uri="{FF2B5EF4-FFF2-40B4-BE49-F238E27FC236}">
                <a16:creationId xmlns:a16="http://schemas.microsoft.com/office/drawing/2014/main" id="{D6BD0652-091D-FF8C-1C84-F18FA14845AD}"/>
              </a:ext>
            </a:extLst>
          </p:cNvPr>
          <p:cNvSpPr/>
          <p:nvPr/>
        </p:nvSpPr>
        <p:spPr>
          <a:xfrm rot="789558">
            <a:off x="4080642" y="2987068"/>
            <a:ext cx="1067351" cy="216024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2F438474-EBB6-ADE1-3627-CD85644A7715}"/>
              </a:ext>
            </a:extLst>
          </p:cNvPr>
          <p:cNvSpPr/>
          <p:nvPr/>
        </p:nvSpPr>
        <p:spPr>
          <a:xfrm rot="20400892">
            <a:off x="4054665" y="3751613"/>
            <a:ext cx="1174086" cy="216024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lèche : double flèche horizontale 41">
            <a:extLst>
              <a:ext uri="{FF2B5EF4-FFF2-40B4-BE49-F238E27FC236}">
                <a16:creationId xmlns:a16="http://schemas.microsoft.com/office/drawing/2014/main" id="{E75E2C49-C580-AC27-021D-0B2D41F75BB2}"/>
              </a:ext>
            </a:extLst>
          </p:cNvPr>
          <p:cNvSpPr/>
          <p:nvPr/>
        </p:nvSpPr>
        <p:spPr>
          <a:xfrm>
            <a:off x="1739830" y="3118853"/>
            <a:ext cx="1174086" cy="6674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72C19478-9DD4-16D2-36A2-9BD8A0075B2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661" y="2708920"/>
            <a:ext cx="401346" cy="401256"/>
            <a:chOff x="6238428" y="4797152"/>
            <a:chExt cx="1224410" cy="1224136"/>
          </a:xfrm>
        </p:grpSpPr>
        <p:pic>
          <p:nvPicPr>
            <p:cNvPr id="46" name="Graphique 45" descr="Point d’exclamation avec un remplissage uni">
              <a:extLst>
                <a:ext uri="{FF2B5EF4-FFF2-40B4-BE49-F238E27FC236}">
                  <a16:creationId xmlns:a16="http://schemas.microsoft.com/office/drawing/2014/main" id="{CDA0DA50-B1EA-84B8-CBCF-FE4F211B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93433" y="5073048"/>
              <a:ext cx="914400" cy="914400"/>
            </a:xfrm>
            <a:prstGeom prst="rect">
              <a:avLst/>
            </a:prstGeom>
          </p:spPr>
        </p:pic>
        <p:sp>
          <p:nvSpPr>
            <p:cNvPr id="47" name="Triangle isocèle 46">
              <a:extLst>
                <a:ext uri="{FF2B5EF4-FFF2-40B4-BE49-F238E27FC236}">
                  <a16:creationId xmlns:a16="http://schemas.microsoft.com/office/drawing/2014/main" id="{3D8D85B2-19AE-3449-214D-763A6CFC7908}"/>
                </a:ext>
              </a:extLst>
            </p:cNvPr>
            <p:cNvSpPr/>
            <p:nvPr/>
          </p:nvSpPr>
          <p:spPr>
            <a:xfrm>
              <a:off x="6238428" y="4797152"/>
              <a:ext cx="1224410" cy="1224136"/>
            </a:xfrm>
            <a:prstGeom prst="triangle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3CF2BD7-8234-5B36-7D5C-45269A3D8BA9}"/>
              </a:ext>
            </a:extLst>
          </p:cNvPr>
          <p:cNvGrpSpPr>
            <a:grpSpLocks noChangeAspect="1"/>
          </p:cNvGrpSpPr>
          <p:nvPr/>
        </p:nvGrpSpPr>
        <p:grpSpPr>
          <a:xfrm>
            <a:off x="3286100" y="3858107"/>
            <a:ext cx="249711" cy="249655"/>
            <a:chOff x="6238428" y="4797152"/>
            <a:chExt cx="1224410" cy="1224136"/>
          </a:xfrm>
        </p:grpSpPr>
        <p:pic>
          <p:nvPicPr>
            <p:cNvPr id="56" name="Graphique 55" descr="Point d’exclamation avec un remplissage uni">
              <a:extLst>
                <a:ext uri="{FF2B5EF4-FFF2-40B4-BE49-F238E27FC236}">
                  <a16:creationId xmlns:a16="http://schemas.microsoft.com/office/drawing/2014/main" id="{A7B89EB6-FD26-53C3-56A9-DF9FDD7F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93433" y="5073048"/>
              <a:ext cx="914400" cy="914400"/>
            </a:xfrm>
            <a:prstGeom prst="rect">
              <a:avLst/>
            </a:prstGeom>
          </p:spPr>
        </p:pic>
        <p:sp>
          <p:nvSpPr>
            <p:cNvPr id="57" name="Triangle isocèle 56">
              <a:extLst>
                <a:ext uri="{FF2B5EF4-FFF2-40B4-BE49-F238E27FC236}">
                  <a16:creationId xmlns:a16="http://schemas.microsoft.com/office/drawing/2014/main" id="{BBC8494B-ECFF-1698-B674-AB83355E9232}"/>
                </a:ext>
              </a:extLst>
            </p:cNvPr>
            <p:cNvSpPr/>
            <p:nvPr/>
          </p:nvSpPr>
          <p:spPr>
            <a:xfrm>
              <a:off x="6238428" y="4797152"/>
              <a:ext cx="1224410" cy="1224136"/>
            </a:xfrm>
            <a:prstGeom prst="triangl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D3C449C-E71F-D598-4986-A0A40D1270C4}"/>
              </a:ext>
            </a:extLst>
          </p:cNvPr>
          <p:cNvGrpSpPr>
            <a:grpSpLocks noChangeAspect="1"/>
          </p:cNvGrpSpPr>
          <p:nvPr/>
        </p:nvGrpSpPr>
        <p:grpSpPr>
          <a:xfrm>
            <a:off x="3275225" y="2802136"/>
            <a:ext cx="249711" cy="249655"/>
            <a:chOff x="6238428" y="4797152"/>
            <a:chExt cx="1224410" cy="1224136"/>
          </a:xfrm>
        </p:grpSpPr>
        <p:pic>
          <p:nvPicPr>
            <p:cNvPr id="59" name="Graphique 58" descr="Point d’exclamation avec un remplissage uni">
              <a:extLst>
                <a:ext uri="{FF2B5EF4-FFF2-40B4-BE49-F238E27FC236}">
                  <a16:creationId xmlns:a16="http://schemas.microsoft.com/office/drawing/2014/main" id="{79D4C222-9211-FDDA-CFD5-D19A1073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93433" y="5073048"/>
              <a:ext cx="914400" cy="914400"/>
            </a:xfrm>
            <a:prstGeom prst="rect">
              <a:avLst/>
            </a:prstGeom>
          </p:spPr>
        </p:pic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46F31B94-A2BB-29C2-3FFB-C74A559DE174}"/>
                </a:ext>
              </a:extLst>
            </p:cNvPr>
            <p:cNvSpPr/>
            <p:nvPr/>
          </p:nvSpPr>
          <p:spPr>
            <a:xfrm>
              <a:off x="6238428" y="4797152"/>
              <a:ext cx="1224410" cy="1224136"/>
            </a:xfrm>
            <a:prstGeom prst="triangl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7BB016D-F546-CF34-CFA5-AFDFE1C52DE6}"/>
              </a:ext>
            </a:extLst>
          </p:cNvPr>
          <p:cNvGrpSpPr>
            <a:grpSpLocks noChangeAspect="1"/>
          </p:cNvGrpSpPr>
          <p:nvPr/>
        </p:nvGrpSpPr>
        <p:grpSpPr>
          <a:xfrm>
            <a:off x="4372319" y="3249485"/>
            <a:ext cx="401346" cy="401256"/>
            <a:chOff x="6238428" y="4797152"/>
            <a:chExt cx="1224410" cy="1224136"/>
          </a:xfrm>
        </p:grpSpPr>
        <p:pic>
          <p:nvPicPr>
            <p:cNvPr id="65" name="Graphique 64" descr="Point d’exclamation avec un remplissage uni">
              <a:extLst>
                <a:ext uri="{FF2B5EF4-FFF2-40B4-BE49-F238E27FC236}">
                  <a16:creationId xmlns:a16="http://schemas.microsoft.com/office/drawing/2014/main" id="{9A44CED9-F713-1521-FABA-24A993EA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93433" y="5073048"/>
              <a:ext cx="914400" cy="914400"/>
            </a:xfrm>
            <a:prstGeom prst="rect">
              <a:avLst/>
            </a:prstGeom>
          </p:spPr>
        </p:pic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F4034E7E-D3E9-B25E-0DDA-34A23FDA8620}"/>
                </a:ext>
              </a:extLst>
            </p:cNvPr>
            <p:cNvSpPr/>
            <p:nvPr/>
          </p:nvSpPr>
          <p:spPr>
            <a:xfrm>
              <a:off x="6238428" y="4797152"/>
              <a:ext cx="1224410" cy="1224136"/>
            </a:xfrm>
            <a:prstGeom prst="triangle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D45F27A-C106-EAF9-F543-7E67951AC756}"/>
              </a:ext>
            </a:extLst>
          </p:cNvPr>
          <p:cNvGrpSpPr>
            <a:grpSpLocks noChangeAspect="1"/>
          </p:cNvGrpSpPr>
          <p:nvPr/>
        </p:nvGrpSpPr>
        <p:grpSpPr>
          <a:xfrm>
            <a:off x="41870" y="2791105"/>
            <a:ext cx="401346" cy="401256"/>
            <a:chOff x="6238428" y="4797152"/>
            <a:chExt cx="1224410" cy="1224136"/>
          </a:xfrm>
        </p:grpSpPr>
        <p:pic>
          <p:nvPicPr>
            <p:cNvPr id="68" name="Graphique 67" descr="Point d’exclamation avec un remplissage uni">
              <a:extLst>
                <a:ext uri="{FF2B5EF4-FFF2-40B4-BE49-F238E27FC236}">
                  <a16:creationId xmlns:a16="http://schemas.microsoft.com/office/drawing/2014/main" id="{C0022BFE-BBCB-E773-D2E9-9012D083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93433" y="5073048"/>
              <a:ext cx="914400" cy="914400"/>
            </a:xfrm>
            <a:prstGeom prst="rect">
              <a:avLst/>
            </a:prstGeom>
          </p:spPr>
        </p:pic>
        <p:sp>
          <p:nvSpPr>
            <p:cNvPr id="69" name="Triangle isocèle 68">
              <a:extLst>
                <a:ext uri="{FF2B5EF4-FFF2-40B4-BE49-F238E27FC236}">
                  <a16:creationId xmlns:a16="http://schemas.microsoft.com/office/drawing/2014/main" id="{FE461936-4BC9-322F-D09D-EDA81C250BF5}"/>
                </a:ext>
              </a:extLst>
            </p:cNvPr>
            <p:cNvSpPr/>
            <p:nvPr/>
          </p:nvSpPr>
          <p:spPr>
            <a:xfrm>
              <a:off x="6238428" y="4797152"/>
              <a:ext cx="1224410" cy="1224136"/>
            </a:xfrm>
            <a:prstGeom prst="triangle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C7E18E-739B-8C67-E4BA-F4EF3593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996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79E-6 -4.07407E-6 L -0.07541 0.0277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7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C2A67A-A545-89EF-F5B3-267647579789}"/>
              </a:ext>
            </a:extLst>
          </p:cNvPr>
          <p:cNvSpPr txBox="1"/>
          <p:nvPr/>
        </p:nvSpPr>
        <p:spPr>
          <a:xfrm>
            <a:off x="4888794" y="188640"/>
            <a:ext cx="24112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Cas d’usage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DE62AF9-C2B2-FA3C-D742-0A3D94E97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7" y="936104"/>
            <a:ext cx="10796551" cy="57332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560F66-A6DE-BF00-8486-0CD36794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989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C2A67A-A545-89EF-F5B3-267647579789}"/>
              </a:ext>
            </a:extLst>
          </p:cNvPr>
          <p:cNvSpPr txBox="1"/>
          <p:nvPr/>
        </p:nvSpPr>
        <p:spPr>
          <a:xfrm>
            <a:off x="3968732" y="476672"/>
            <a:ext cx="4359142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logicielle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2DA234-90A8-3A53-2A8E-91555630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4" y="1850776"/>
            <a:ext cx="10990957" cy="315644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7D2046-4AA0-2535-19AF-1573D50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1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C2A67A-A545-89EF-F5B3-267647579789}"/>
              </a:ext>
            </a:extLst>
          </p:cNvPr>
          <p:cNvSpPr txBox="1"/>
          <p:nvPr/>
        </p:nvSpPr>
        <p:spPr>
          <a:xfrm>
            <a:off x="3968732" y="476672"/>
            <a:ext cx="39966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Modèle de données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8B7449A-8812-3077-99CC-BAAAB89C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29" t="15045" r="41057" b="27523"/>
          <a:stretch/>
        </p:blipFill>
        <p:spPr>
          <a:xfrm>
            <a:off x="1898744" y="1051227"/>
            <a:ext cx="8136582" cy="57897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1FD9EA-6C68-4A1E-C68B-0C2A940E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1809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00DBB-AF9D-BA71-A11D-4B6D3D80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7" y="2968902"/>
            <a:ext cx="11030101" cy="31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A6642E-8C1D-10EA-7A35-005A50F58EF0}"/>
              </a:ext>
            </a:extLst>
          </p:cNvPr>
          <p:cNvSpPr txBox="1"/>
          <p:nvPr/>
        </p:nvSpPr>
        <p:spPr>
          <a:xfrm>
            <a:off x="4150196" y="1268760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571500" indent="-360000" algn="ctr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B2B900-3AE5-244A-6BE6-D04EA0AF5119}"/>
              </a:ext>
            </a:extLst>
          </p:cNvPr>
          <p:cNvSpPr txBox="1"/>
          <p:nvPr/>
        </p:nvSpPr>
        <p:spPr>
          <a:xfrm>
            <a:off x="2235813" y="2132856"/>
            <a:ext cx="77171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Pas d’accès direct du client aux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5DE7C8-5462-038B-8D53-1DFE7073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1615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870C1C-1C4B-DDD9-0C74-4C81930A62BF}"/>
              </a:ext>
            </a:extLst>
          </p:cNvPr>
          <p:cNvSpPr txBox="1"/>
          <p:nvPr/>
        </p:nvSpPr>
        <p:spPr>
          <a:xfrm>
            <a:off x="3655764" y="476672"/>
            <a:ext cx="48772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 de l’application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A6642E-8C1D-10EA-7A35-005A50F58EF0}"/>
              </a:ext>
            </a:extLst>
          </p:cNvPr>
          <p:cNvSpPr txBox="1"/>
          <p:nvPr/>
        </p:nvSpPr>
        <p:spPr>
          <a:xfrm>
            <a:off x="4127367" y="1268760"/>
            <a:ext cx="39340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571500" indent="-360000">
              <a:buFont typeface="Arial" panose="020B0604020202020204" pitchFamily="34" charset="0"/>
              <a:buChar char="•"/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Base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F334CDA-FD86-412B-235D-5AA632EF6E3B}"/>
              </a:ext>
            </a:extLst>
          </p:cNvPr>
          <p:cNvSpPr txBox="1"/>
          <p:nvPr/>
        </p:nvSpPr>
        <p:spPr>
          <a:xfrm>
            <a:off x="2349996" y="2890392"/>
            <a:ext cx="697498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Utilisateur dédié aux privilèges limités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Mots de passe hachés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F3B849-4E14-C127-F2F9-C1C96794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2060848"/>
            <a:ext cx="2478383" cy="4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04681F-E2C5-6FC6-653F-0DF3F34E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1FEFA0A-2F20-4B60-98C6-5FFDA469AA1C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8719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èle de conception Hexagon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2330_TF03460519" id="{3EFA340E-2BF0-4255-8B74-3C349EB5C332}" vid="{97877A77-8283-497A-A5B0-D4FDA6D7AF84}"/>
    </a:ext>
  </a:extLst>
</a:theme>
</file>

<file path=ppt/theme/theme2.xml><?xml version="1.0" encoding="utf-8"?>
<a:theme xmlns:a="http://schemas.openxmlformats.org/drawingml/2006/main" name="Thème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427FAC-CD3A-494C-985C-09E26C5EA507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Diapositives de conception Hexagonal</Template>
  <TotalTime>900</TotalTime>
  <Words>184</Words>
  <Application>Microsoft Office PowerPoint</Application>
  <PresentationFormat>Personnalisé</PresentationFormat>
  <Paragraphs>76</Paragraphs>
  <Slides>18</Slides>
  <Notes>11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Euphemia</vt:lpstr>
      <vt:lpstr>Helvetica</vt:lpstr>
      <vt:lpstr>Palatino Linotype</vt:lpstr>
      <vt:lpstr>Modèle de conception Hexagonal</vt:lpstr>
      <vt:lpstr>Projet de ruche connectée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ruche connectée</dc:title>
  <dc:creator>Benjamin Sevault</dc:creator>
  <cp:lastModifiedBy>Benjamin Sevault</cp:lastModifiedBy>
  <cp:revision>1</cp:revision>
  <dcterms:created xsi:type="dcterms:W3CDTF">2022-12-15T21:02:14Z</dcterms:created>
  <dcterms:modified xsi:type="dcterms:W3CDTF">2023-06-30T08:24:34Z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